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630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3.png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image" Target="../media/image6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4.png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3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image" Target="../media/image6.svg"/><Relationship Id="rId12" Type="http://schemas.openxmlformats.org/officeDocument/2006/relationships/image" Target="../media/image5.png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7" Type="http://schemas.openxmlformats.org/officeDocument/2006/relationships/tags" Target="../tags/tag155.xml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1.png"/><Relationship Id="rId2" Type="http://schemas.openxmlformats.org/officeDocument/2006/relationships/tags" Target="../tags/tag6.xml"/><Relationship Id="rId11" Type="http://schemas.openxmlformats.org/officeDocument/2006/relationships/image" Target="../media/image3.png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1" Type="http://schemas.openxmlformats.org/officeDocument/2006/relationships/tags" Target="../tags/tag216.xml"/><Relationship Id="rId20" Type="http://schemas.openxmlformats.org/officeDocument/2006/relationships/tags" Target="../tags/tag215.xml"/><Relationship Id="rId2" Type="http://schemas.openxmlformats.org/officeDocument/2006/relationships/tags" Target="../tags/tag197.xml"/><Relationship Id="rId19" Type="http://schemas.openxmlformats.org/officeDocument/2006/relationships/tags" Target="../tags/tag214.xml"/><Relationship Id="rId18" Type="http://schemas.openxmlformats.org/officeDocument/2006/relationships/tags" Target="../tags/tag213.xml"/><Relationship Id="rId17" Type="http://schemas.openxmlformats.org/officeDocument/2006/relationships/tags" Target="../tags/tag212.xml"/><Relationship Id="rId16" Type="http://schemas.openxmlformats.org/officeDocument/2006/relationships/tags" Target="../tags/tag211.xml"/><Relationship Id="rId15" Type="http://schemas.openxmlformats.org/officeDocument/2006/relationships/tags" Target="../tags/tag210.xml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5" Type="http://schemas.openxmlformats.org/officeDocument/2006/relationships/tags" Target="../tags/tag230.xml"/><Relationship Id="rId14" Type="http://schemas.openxmlformats.org/officeDocument/2006/relationships/tags" Target="../tags/tag229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1" Type="http://schemas.openxmlformats.org/officeDocument/2006/relationships/tags" Target="../tags/tag274.xml"/><Relationship Id="rId20" Type="http://schemas.openxmlformats.org/officeDocument/2006/relationships/tags" Target="../tags/tag273.xml"/><Relationship Id="rId2" Type="http://schemas.openxmlformats.org/officeDocument/2006/relationships/tags" Target="../tags/tag255.xml"/><Relationship Id="rId19" Type="http://schemas.openxmlformats.org/officeDocument/2006/relationships/tags" Target="../tags/tag272.xml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2" Type="http://schemas.openxmlformats.org/officeDocument/2006/relationships/tags" Target="../tags/tag285.xml"/><Relationship Id="rId11" Type="http://schemas.openxmlformats.org/officeDocument/2006/relationships/tags" Target="../tags/tag284.xml"/><Relationship Id="rId10" Type="http://schemas.openxmlformats.org/officeDocument/2006/relationships/tags" Target="../tags/tag283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0" Type="http://schemas.openxmlformats.org/officeDocument/2006/relationships/tags" Target="../tags/tag307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tags" Target="../tags/tag319.xml"/><Relationship Id="rId21" Type="http://schemas.openxmlformats.org/officeDocument/2006/relationships/tags" Target="../tags/tag337.xml"/><Relationship Id="rId20" Type="http://schemas.openxmlformats.org/officeDocument/2006/relationships/tags" Target="../tags/tag336.xml"/><Relationship Id="rId2" Type="http://schemas.openxmlformats.org/officeDocument/2006/relationships/tags" Target="../tags/tag318.xml"/><Relationship Id="rId19" Type="http://schemas.openxmlformats.org/officeDocument/2006/relationships/tags" Target="../tags/tag335.xml"/><Relationship Id="rId18" Type="http://schemas.openxmlformats.org/officeDocument/2006/relationships/tags" Target="../tags/tag334.xml"/><Relationship Id="rId17" Type="http://schemas.openxmlformats.org/officeDocument/2006/relationships/tags" Target="../tags/tag333.xml"/><Relationship Id="rId16" Type="http://schemas.openxmlformats.org/officeDocument/2006/relationships/tags" Target="../tags/tag332.xml"/><Relationship Id="rId15" Type="http://schemas.openxmlformats.org/officeDocument/2006/relationships/tags" Target="../tags/tag331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tags" Target="../tags/tag328.xml"/><Relationship Id="rId11" Type="http://schemas.openxmlformats.org/officeDocument/2006/relationships/tags" Target="../tags/tag327.xml"/><Relationship Id="rId10" Type="http://schemas.openxmlformats.org/officeDocument/2006/relationships/tags" Target="../tags/tag32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7" Type="http://schemas.openxmlformats.org/officeDocument/2006/relationships/tags" Target="../tags/tag353.xml"/><Relationship Id="rId16" Type="http://schemas.openxmlformats.org/officeDocument/2006/relationships/tags" Target="../tags/tag352.xml"/><Relationship Id="rId15" Type="http://schemas.openxmlformats.org/officeDocument/2006/relationships/tags" Target="../tags/tag351.xml"/><Relationship Id="rId14" Type="http://schemas.openxmlformats.org/officeDocument/2006/relationships/tags" Target="../tags/tag350.xml"/><Relationship Id="rId13" Type="http://schemas.openxmlformats.org/officeDocument/2006/relationships/tags" Target="../tags/tag349.xml"/><Relationship Id="rId12" Type="http://schemas.openxmlformats.org/officeDocument/2006/relationships/tags" Target="../tags/tag348.xml"/><Relationship Id="rId11" Type="http://schemas.openxmlformats.org/officeDocument/2006/relationships/tags" Target="../tags/tag347.xml"/><Relationship Id="rId10" Type="http://schemas.openxmlformats.org/officeDocument/2006/relationships/tags" Target="../tags/tag346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361.xml"/><Relationship Id="rId8" Type="http://schemas.openxmlformats.org/officeDocument/2006/relationships/tags" Target="../tags/tag360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1" Type="http://schemas.openxmlformats.org/officeDocument/2006/relationships/tags" Target="../tags/tag363.xml"/><Relationship Id="rId10" Type="http://schemas.openxmlformats.org/officeDocument/2006/relationships/tags" Target="../tags/tag36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image" Target="../media/image4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image" Target="../media/image6.svg"/><Relationship Id="rId13" Type="http://schemas.openxmlformats.org/officeDocument/2006/relationships/image" Target="../media/image5.png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4"/>
          <p:cNvSpPr>
            <a:spLocks noGrp="1"/>
          </p:cNvSpPr>
          <p:nvPr>
            <p:ph type="dt" sz="half" idx="16385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6386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6387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1" name="图片 20" descr="徽标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5"/>
          <a:stretch>
            <a:fillRect/>
          </a:stretch>
        </p:blipFill>
        <p:spPr>
          <a:xfrm>
            <a:off x="1116209" y="841463"/>
            <a:ext cx="2179441" cy="737923"/>
          </a:xfrm>
          <a:prstGeom prst="rect">
            <a:avLst/>
          </a:prstGeom>
        </p:spPr>
      </p:pic>
      <p:sp>
        <p:nvSpPr>
          <p:cNvPr id="15" name="图形 9"/>
          <p:cNvSpPr/>
          <p:nvPr userDrawn="1">
            <p:custDataLst>
              <p:tags r:id="rId7"/>
            </p:custDataLst>
          </p:nvPr>
        </p:nvSpPr>
        <p:spPr>
          <a:xfrm>
            <a:off x="7864475" y="2094865"/>
            <a:ext cx="4327525" cy="2633980"/>
          </a:xfrm>
          <a:custGeom>
            <a:avLst/>
            <a:gdLst>
              <a:gd name="connsiteX0" fmla="*/ 3810965 w 3810964"/>
              <a:gd name="connsiteY0" fmla="*/ 2319519 h 2319519"/>
              <a:gd name="connsiteX1" fmla="*/ 3400071 w 3810964"/>
              <a:gd name="connsiteY1" fmla="*/ 1106135 h 2319519"/>
              <a:gd name="connsiteX2" fmla="*/ 3040578 w 3810964"/>
              <a:gd name="connsiteY2" fmla="*/ 916337 h 2319519"/>
              <a:gd name="connsiteX3" fmla="*/ 2865958 w 3810964"/>
              <a:gd name="connsiteY3" fmla="*/ 957037 h 2319519"/>
              <a:gd name="connsiteX4" fmla="*/ 2619386 w 3810964"/>
              <a:gd name="connsiteY4" fmla="*/ 685884 h 2319519"/>
              <a:gd name="connsiteX5" fmla="*/ 2311250 w 3810964"/>
              <a:gd name="connsiteY5" fmla="*/ 184412 h 2319519"/>
              <a:gd name="connsiteX6" fmla="*/ 2116078 w 3810964"/>
              <a:gd name="connsiteY6" fmla="*/ 143757 h 2319519"/>
              <a:gd name="connsiteX7" fmla="*/ 1951712 w 3810964"/>
              <a:gd name="connsiteY7" fmla="*/ 170935 h 2319519"/>
              <a:gd name="connsiteX8" fmla="*/ 1219070 w 3810964"/>
              <a:gd name="connsiteY8" fmla="*/ 739210 h 2319519"/>
              <a:gd name="connsiteX9" fmla="*/ 1099120 w 3810964"/>
              <a:gd name="connsiteY9" fmla="*/ 509831 h 2319519"/>
              <a:gd name="connsiteX10" fmla="*/ 472503 w 3810964"/>
              <a:gd name="connsiteY10" fmla="*/ 1485911 h 2319519"/>
              <a:gd name="connsiteX11" fmla="*/ 441699 w 3810964"/>
              <a:gd name="connsiteY11" fmla="*/ 1377468 h 2319519"/>
              <a:gd name="connsiteX12" fmla="*/ 0 w 3810964"/>
              <a:gd name="connsiteY12" fmla="*/ 2319519 h 231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10964" h="2319519">
                <a:moveTo>
                  <a:pt x="3810965" y="2319519"/>
                </a:moveTo>
                <a:cubicBezTo>
                  <a:pt x="3708253" y="1831479"/>
                  <a:pt x="3429040" y="1089703"/>
                  <a:pt x="3400071" y="1106135"/>
                </a:cubicBezTo>
                <a:cubicBezTo>
                  <a:pt x="3287106" y="1133269"/>
                  <a:pt x="3174095" y="929904"/>
                  <a:pt x="3040578" y="916337"/>
                </a:cubicBezTo>
                <a:cubicBezTo>
                  <a:pt x="2968671" y="889249"/>
                  <a:pt x="2937866" y="984125"/>
                  <a:pt x="2865958" y="957037"/>
                </a:cubicBezTo>
                <a:cubicBezTo>
                  <a:pt x="2773499" y="929904"/>
                  <a:pt x="2670787" y="794372"/>
                  <a:pt x="2619386" y="685884"/>
                </a:cubicBezTo>
                <a:cubicBezTo>
                  <a:pt x="2506421" y="468997"/>
                  <a:pt x="2526972" y="279244"/>
                  <a:pt x="2311250" y="184412"/>
                </a:cubicBezTo>
                <a:cubicBezTo>
                  <a:pt x="2290698" y="170979"/>
                  <a:pt x="2126332" y="143757"/>
                  <a:pt x="2116078" y="143757"/>
                </a:cubicBezTo>
                <a:cubicBezTo>
                  <a:pt x="2044171" y="143801"/>
                  <a:pt x="2023798" y="76103"/>
                  <a:pt x="1951712" y="170935"/>
                </a:cubicBezTo>
                <a:cubicBezTo>
                  <a:pt x="1561369" y="-344194"/>
                  <a:pt x="1434748" y="441013"/>
                  <a:pt x="1219070" y="739210"/>
                </a:cubicBezTo>
                <a:cubicBezTo>
                  <a:pt x="1208772" y="644333"/>
                  <a:pt x="1166863" y="470116"/>
                  <a:pt x="1099120" y="509831"/>
                </a:cubicBezTo>
                <a:cubicBezTo>
                  <a:pt x="770431" y="631796"/>
                  <a:pt x="636870" y="1065615"/>
                  <a:pt x="472503" y="1485911"/>
                </a:cubicBezTo>
                <a:cubicBezTo>
                  <a:pt x="472503" y="1458823"/>
                  <a:pt x="488712" y="1358886"/>
                  <a:pt x="441699" y="1377468"/>
                </a:cubicBezTo>
                <a:cubicBezTo>
                  <a:pt x="225976" y="1553655"/>
                  <a:pt x="113010" y="2034844"/>
                  <a:pt x="0" y="2319519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25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5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sp>
        <p:nvSpPr>
          <p:cNvPr id="37" name="任意多边形: 形状 36"/>
          <p:cNvSpPr/>
          <p:nvPr userDrawn="1">
            <p:custDataLst>
              <p:tags r:id="rId8"/>
            </p:custDataLst>
          </p:nvPr>
        </p:nvSpPr>
        <p:spPr>
          <a:xfrm>
            <a:off x="4182110" y="3435350"/>
            <a:ext cx="4742180" cy="1380490"/>
          </a:xfrm>
          <a:custGeom>
            <a:avLst/>
            <a:gdLst>
              <a:gd name="connsiteX0" fmla="*/ 3133671 w 4176000"/>
              <a:gd name="connsiteY0" fmla="*/ 683 h 1215585"/>
              <a:gd name="connsiteX1" fmla="*/ 3227103 w 4176000"/>
              <a:gd name="connsiteY1" fmla="*/ 115716 h 1215585"/>
              <a:gd name="connsiteX2" fmla="*/ 3564335 w 4176000"/>
              <a:gd name="connsiteY2" fmla="*/ 240483 h 1215585"/>
              <a:gd name="connsiteX3" fmla="*/ 3600971 w 4176000"/>
              <a:gd name="connsiteY3" fmla="*/ 287493 h 1215585"/>
              <a:gd name="connsiteX4" fmla="*/ 3540361 w 4176000"/>
              <a:gd name="connsiteY4" fmla="*/ 378700 h 1215585"/>
              <a:gd name="connsiteX5" fmla="*/ 3242794 w 4176000"/>
              <a:gd name="connsiteY5" fmla="*/ 1139259 h 1215585"/>
              <a:gd name="connsiteX6" fmla="*/ 4146671 w 4176000"/>
              <a:gd name="connsiteY6" fmla="*/ 1139259 h 1215585"/>
              <a:gd name="connsiteX7" fmla="*/ 4148032 w 4176000"/>
              <a:gd name="connsiteY7" fmla="*/ 1141428 h 1215585"/>
              <a:gd name="connsiteX8" fmla="*/ 4176000 w 4176000"/>
              <a:gd name="connsiteY8" fmla="*/ 1215585 h 1215585"/>
              <a:gd name="connsiteX9" fmla="*/ 0 w 4176000"/>
              <a:gd name="connsiteY9" fmla="*/ 1215585 h 1215585"/>
              <a:gd name="connsiteX10" fmla="*/ 783554 w 4176000"/>
              <a:gd name="connsiteY10" fmla="*/ 590146 h 1215585"/>
              <a:gd name="connsiteX11" fmla="*/ 1035144 w 4176000"/>
              <a:gd name="connsiteY11" fmla="*/ 561398 h 1215585"/>
              <a:gd name="connsiteX12" fmla="*/ 1265171 w 4176000"/>
              <a:gd name="connsiteY12" fmla="*/ 604560 h 1215585"/>
              <a:gd name="connsiteX13" fmla="*/ 1495198 w 4176000"/>
              <a:gd name="connsiteY13" fmla="*/ 345744 h 1215585"/>
              <a:gd name="connsiteX14" fmla="*/ 1631910 w 4176000"/>
              <a:gd name="connsiteY14" fmla="*/ 352931 h 1215585"/>
              <a:gd name="connsiteX15" fmla="*/ 1779403 w 4176000"/>
              <a:gd name="connsiteY15" fmla="*/ 472613 h 1215585"/>
              <a:gd name="connsiteX16" fmla="*/ 1933848 w 4176000"/>
              <a:gd name="connsiteY16" fmla="*/ 259498 h 1215585"/>
              <a:gd name="connsiteX17" fmla="*/ 2135205 w 4176000"/>
              <a:gd name="connsiteY17" fmla="*/ 210595 h 1215585"/>
              <a:gd name="connsiteX18" fmla="*/ 2393903 w 4176000"/>
              <a:gd name="connsiteY18" fmla="*/ 374649 h 1215585"/>
              <a:gd name="connsiteX19" fmla="*/ 2697091 w 4176000"/>
              <a:gd name="connsiteY19" fmla="*/ 364805 h 1215585"/>
              <a:gd name="connsiteX20" fmla="*/ 2882589 w 4176000"/>
              <a:gd name="connsiteY20" fmla="*/ 239499 h 1215585"/>
              <a:gd name="connsiteX21" fmla="*/ 3133671 w 4176000"/>
              <a:gd name="connsiteY21" fmla="*/ 683 h 121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76000" h="1215585">
                <a:moveTo>
                  <a:pt x="3133671" y="683"/>
                </a:moveTo>
                <a:cubicBezTo>
                  <a:pt x="3212729" y="-6504"/>
                  <a:pt x="3241477" y="43845"/>
                  <a:pt x="3227103" y="115716"/>
                </a:cubicBezTo>
                <a:cubicBezTo>
                  <a:pt x="3290137" y="-46019"/>
                  <a:pt x="3442857" y="92646"/>
                  <a:pt x="3564335" y="240483"/>
                </a:cubicBezTo>
                <a:lnTo>
                  <a:pt x="3600971" y="287493"/>
                </a:lnTo>
                <a:lnTo>
                  <a:pt x="3540361" y="378700"/>
                </a:lnTo>
                <a:cubicBezTo>
                  <a:pt x="3412284" y="601708"/>
                  <a:pt x="3327552" y="925753"/>
                  <a:pt x="3242794" y="1139259"/>
                </a:cubicBezTo>
                <a:lnTo>
                  <a:pt x="4146671" y="1139259"/>
                </a:lnTo>
                <a:lnTo>
                  <a:pt x="4148032" y="1141428"/>
                </a:lnTo>
                <a:cubicBezTo>
                  <a:pt x="4160725" y="1165693"/>
                  <a:pt x="4170610" y="1190411"/>
                  <a:pt x="4176000" y="1215585"/>
                </a:cubicBezTo>
                <a:lnTo>
                  <a:pt x="0" y="1215585"/>
                </a:lnTo>
                <a:cubicBezTo>
                  <a:pt x="273151" y="1035906"/>
                  <a:pt x="546340" y="813026"/>
                  <a:pt x="783554" y="590146"/>
                </a:cubicBezTo>
                <a:cubicBezTo>
                  <a:pt x="876987" y="626121"/>
                  <a:pt x="948898" y="561398"/>
                  <a:pt x="1035144" y="561398"/>
                </a:cubicBezTo>
                <a:cubicBezTo>
                  <a:pt x="1142989" y="561398"/>
                  <a:pt x="1171855" y="640495"/>
                  <a:pt x="1265171" y="604560"/>
                </a:cubicBezTo>
                <a:cubicBezTo>
                  <a:pt x="1373017" y="561398"/>
                  <a:pt x="1387391" y="396093"/>
                  <a:pt x="1495198" y="345744"/>
                </a:cubicBezTo>
                <a:cubicBezTo>
                  <a:pt x="1581483" y="302777"/>
                  <a:pt x="1538165" y="345744"/>
                  <a:pt x="1631910" y="352931"/>
                </a:cubicBezTo>
                <a:cubicBezTo>
                  <a:pt x="1718195" y="352931"/>
                  <a:pt x="1678783" y="515736"/>
                  <a:pt x="1779403" y="472613"/>
                </a:cubicBezTo>
                <a:cubicBezTo>
                  <a:pt x="1836900" y="451051"/>
                  <a:pt x="1861937" y="266685"/>
                  <a:pt x="1933848" y="259498"/>
                </a:cubicBezTo>
                <a:cubicBezTo>
                  <a:pt x="1976815" y="252311"/>
                  <a:pt x="2084856" y="203407"/>
                  <a:pt x="2135205" y="210595"/>
                </a:cubicBezTo>
                <a:cubicBezTo>
                  <a:pt x="2243012" y="232156"/>
                  <a:pt x="2293283" y="331370"/>
                  <a:pt x="2393903" y="374649"/>
                </a:cubicBezTo>
                <a:cubicBezTo>
                  <a:pt x="2566433" y="446560"/>
                  <a:pt x="2597018" y="617684"/>
                  <a:pt x="2697091" y="364805"/>
                </a:cubicBezTo>
                <a:cubicBezTo>
                  <a:pt x="2746853" y="239108"/>
                  <a:pt x="2825092" y="361720"/>
                  <a:pt x="2882589" y="239499"/>
                </a:cubicBezTo>
                <a:cubicBezTo>
                  <a:pt x="2911220" y="160167"/>
                  <a:pt x="3033011" y="7830"/>
                  <a:pt x="3133671" y="6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36000">
                <a:schemeClr val="accent2">
                  <a:lumMod val="60000"/>
                  <a:lumOff val="40000"/>
                  <a:alpha val="8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45" name="图形 4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8735"/>
          <a:stretch>
            <a:fillRect/>
          </a:stretch>
        </p:blipFill>
        <p:spPr>
          <a:xfrm>
            <a:off x="5390118" y="4239704"/>
            <a:ext cx="6801882" cy="1291079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 idx="16388" hasCustomPrompt="1"/>
            <p:custDataLst>
              <p:tags r:id="rId12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1" name="节编号 3"/>
          <p:cNvSpPr>
            <a:spLocks noGrp="1"/>
          </p:cNvSpPr>
          <p:nvPr>
            <p:ph type="body" sz="quarter" idx="16389" hasCustomPrompt="1"/>
            <p:custDataLst>
              <p:tags r:id="rId13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>
                    <a:alpha val="8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10"/>
          <p:cNvSpPr/>
          <p:nvPr userDrawn="1">
            <p:custDataLst>
              <p:tags r:id="rId2"/>
            </p:custDataLst>
          </p:nvPr>
        </p:nvSpPr>
        <p:spPr>
          <a:xfrm>
            <a:off x="6096000" y="4155824"/>
            <a:ext cx="4836886" cy="1407957"/>
          </a:xfrm>
          <a:custGeom>
            <a:avLst/>
            <a:gdLst>
              <a:gd name="connsiteX0" fmla="*/ 0 w 6830127"/>
              <a:gd name="connsiteY0" fmla="*/ 1988166 h 1988165"/>
              <a:gd name="connsiteX1" fmla="*/ 1281555 w 6830127"/>
              <a:gd name="connsiteY1" fmla="*/ 965221 h 1988165"/>
              <a:gd name="connsiteX2" fmla="*/ 1693046 w 6830127"/>
              <a:gd name="connsiteY2" fmla="*/ 918201 h 1988165"/>
              <a:gd name="connsiteX3" fmla="*/ 2069271 w 6830127"/>
              <a:gd name="connsiteY3" fmla="*/ 988795 h 1988165"/>
              <a:gd name="connsiteX4" fmla="*/ 2445497 w 6830127"/>
              <a:gd name="connsiteY4" fmla="*/ 565486 h 1988165"/>
              <a:gd name="connsiteX5" fmla="*/ 2669098 w 6830127"/>
              <a:gd name="connsiteY5" fmla="*/ 577241 h 1988165"/>
              <a:gd name="connsiteX6" fmla="*/ 2910332 w 6830127"/>
              <a:gd name="connsiteY6" fmla="*/ 772988 h 1988165"/>
              <a:gd name="connsiteX7" fmla="*/ 3162937 w 6830127"/>
              <a:gd name="connsiteY7" fmla="*/ 424425 h 1988165"/>
              <a:gd name="connsiteX8" fmla="*/ 3492270 w 6830127"/>
              <a:gd name="connsiteY8" fmla="*/ 344440 h 1988165"/>
              <a:gd name="connsiteX9" fmla="*/ 3915388 w 6830127"/>
              <a:gd name="connsiteY9" fmla="*/ 612762 h 1988165"/>
              <a:gd name="connsiteX10" fmla="*/ 4411272 w 6830127"/>
              <a:gd name="connsiteY10" fmla="*/ 596662 h 1988165"/>
              <a:gd name="connsiteX11" fmla="*/ 4714667 w 6830127"/>
              <a:gd name="connsiteY11" fmla="*/ 391716 h 1988165"/>
              <a:gd name="connsiteX12" fmla="*/ 5125327 w 6830127"/>
              <a:gd name="connsiteY12" fmla="*/ 1116 h 1988165"/>
              <a:gd name="connsiteX13" fmla="*/ 5278143 w 6830127"/>
              <a:gd name="connsiteY13" fmla="*/ 189261 h 1988165"/>
              <a:gd name="connsiteX14" fmla="*/ 6089432 w 6830127"/>
              <a:gd name="connsiteY14" fmla="*/ 741876 h 1988165"/>
              <a:gd name="connsiteX15" fmla="*/ 6547943 w 6830127"/>
              <a:gd name="connsiteY15" fmla="*/ 1529591 h 1988165"/>
              <a:gd name="connsiteX16" fmla="*/ 6830128 w 6830127"/>
              <a:gd name="connsiteY16" fmla="*/ 1988166 h 19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30127" h="1988165">
                <a:moveTo>
                  <a:pt x="0" y="1988166"/>
                </a:moveTo>
                <a:cubicBezTo>
                  <a:pt x="446756" y="1694290"/>
                  <a:pt x="893575" y="1329756"/>
                  <a:pt x="1281555" y="965221"/>
                </a:cubicBezTo>
                <a:cubicBezTo>
                  <a:pt x="1434371" y="1024060"/>
                  <a:pt x="1551985" y="918201"/>
                  <a:pt x="1693046" y="918201"/>
                </a:cubicBezTo>
                <a:cubicBezTo>
                  <a:pt x="1869435" y="918201"/>
                  <a:pt x="1916647" y="1047571"/>
                  <a:pt x="2069271" y="988795"/>
                </a:cubicBezTo>
                <a:cubicBezTo>
                  <a:pt x="2245661" y="918201"/>
                  <a:pt x="2269171" y="647835"/>
                  <a:pt x="2445497" y="565486"/>
                </a:cubicBezTo>
                <a:cubicBezTo>
                  <a:pt x="2586621" y="495211"/>
                  <a:pt x="2515771" y="565486"/>
                  <a:pt x="2669098" y="577241"/>
                </a:cubicBezTo>
                <a:cubicBezTo>
                  <a:pt x="2810222" y="577241"/>
                  <a:pt x="2745761" y="843518"/>
                  <a:pt x="2910332" y="772988"/>
                </a:cubicBezTo>
                <a:cubicBezTo>
                  <a:pt x="3004372" y="737723"/>
                  <a:pt x="3045323" y="436180"/>
                  <a:pt x="3162937" y="424425"/>
                </a:cubicBezTo>
                <a:cubicBezTo>
                  <a:pt x="3233212" y="412670"/>
                  <a:pt x="3409921" y="332685"/>
                  <a:pt x="3492270" y="344440"/>
                </a:cubicBezTo>
                <a:cubicBezTo>
                  <a:pt x="3668596" y="379705"/>
                  <a:pt x="3750817" y="541976"/>
                  <a:pt x="3915388" y="612762"/>
                </a:cubicBezTo>
                <a:cubicBezTo>
                  <a:pt x="4197573" y="730376"/>
                  <a:pt x="4247596" y="1010261"/>
                  <a:pt x="4411272" y="596662"/>
                </a:cubicBezTo>
                <a:cubicBezTo>
                  <a:pt x="4492663" y="391077"/>
                  <a:pt x="4620627" y="591615"/>
                  <a:pt x="4714667" y="391716"/>
                </a:cubicBezTo>
                <a:cubicBezTo>
                  <a:pt x="4761496" y="261963"/>
                  <a:pt x="4960693" y="12807"/>
                  <a:pt x="5125327" y="1116"/>
                </a:cubicBezTo>
                <a:cubicBezTo>
                  <a:pt x="5254633" y="-10639"/>
                  <a:pt x="5301653" y="71710"/>
                  <a:pt x="5278143" y="189261"/>
                </a:cubicBezTo>
                <a:cubicBezTo>
                  <a:pt x="5443097" y="-233985"/>
                  <a:pt x="5983573" y="600559"/>
                  <a:pt x="6089432" y="741876"/>
                </a:cubicBezTo>
                <a:cubicBezTo>
                  <a:pt x="6254003" y="988795"/>
                  <a:pt x="6395128" y="1270916"/>
                  <a:pt x="6547943" y="1529591"/>
                </a:cubicBezTo>
                <a:cubicBezTo>
                  <a:pt x="6641984" y="1670716"/>
                  <a:pt x="6794863" y="1823467"/>
                  <a:pt x="6830128" y="198816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12" name="图片 11" descr="徽标&#10;&#10;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45"/>
          <a:stretch>
            <a:fillRect/>
          </a:stretch>
        </p:blipFill>
        <p:spPr>
          <a:xfrm flipH="1">
            <a:off x="322261" y="207167"/>
            <a:ext cx="2397369" cy="934702"/>
          </a:xfrm>
          <a:prstGeom prst="rect">
            <a:avLst/>
          </a:prstGeom>
        </p:spPr>
      </p:pic>
      <p:sp>
        <p:nvSpPr>
          <p:cNvPr id="16" name="任意多边形: 形状 15"/>
          <p:cNvSpPr/>
          <p:nvPr userDrawn="1">
            <p:custDataLst>
              <p:tags r:id="rId5"/>
            </p:custDataLst>
          </p:nvPr>
        </p:nvSpPr>
        <p:spPr>
          <a:xfrm flipH="1">
            <a:off x="0" y="3078937"/>
            <a:ext cx="2814109" cy="2853203"/>
          </a:xfrm>
          <a:custGeom>
            <a:avLst/>
            <a:gdLst>
              <a:gd name="connsiteX0" fmla="*/ 2094698 w 2814109"/>
              <a:gd name="connsiteY0" fmla="*/ 583 h 2853203"/>
              <a:gd name="connsiteX1" fmla="*/ 2400769 w 2814109"/>
              <a:gd name="connsiteY1" fmla="*/ 210264 h 2853203"/>
              <a:gd name="connsiteX2" fmla="*/ 2602953 w 2814109"/>
              <a:gd name="connsiteY2" fmla="*/ 176832 h 2853203"/>
              <a:gd name="connsiteX3" fmla="*/ 2796627 w 2814109"/>
              <a:gd name="connsiteY3" fmla="*/ 212057 h 2853203"/>
              <a:gd name="connsiteX4" fmla="*/ 2814109 w 2814109"/>
              <a:gd name="connsiteY4" fmla="*/ 216759 h 2853203"/>
              <a:gd name="connsiteX5" fmla="*/ 2814109 w 2814109"/>
              <a:gd name="connsiteY5" fmla="*/ 2853203 h 2853203"/>
              <a:gd name="connsiteX6" fmla="*/ 0 w 2814109"/>
              <a:gd name="connsiteY6" fmla="*/ 2853203 h 2853203"/>
              <a:gd name="connsiteX7" fmla="*/ 543326 w 2814109"/>
              <a:gd name="connsiteY7" fmla="*/ 1694401 h 2853203"/>
              <a:gd name="connsiteX8" fmla="*/ 581218 w 2814109"/>
              <a:gd name="connsiteY8" fmla="*/ 1827795 h 2853203"/>
              <a:gd name="connsiteX9" fmla="*/ 1352009 w 2814109"/>
              <a:gd name="connsiteY9" fmla="*/ 627136 h 2853203"/>
              <a:gd name="connsiteX10" fmla="*/ 1499558 w 2814109"/>
              <a:gd name="connsiteY10" fmla="*/ 909290 h 2853203"/>
              <a:gd name="connsiteX11" fmla="*/ 2094698 w 2814109"/>
              <a:gd name="connsiteY11" fmla="*/ 583 h 285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4109" h="2853203">
                <a:moveTo>
                  <a:pt x="2094698" y="583"/>
                </a:moveTo>
                <a:cubicBezTo>
                  <a:pt x="2180967" y="-6591"/>
                  <a:pt x="2280731" y="51851"/>
                  <a:pt x="2400769" y="210264"/>
                </a:cubicBezTo>
                <a:cubicBezTo>
                  <a:pt x="2489441" y="93613"/>
                  <a:pt x="2514501" y="176888"/>
                  <a:pt x="2602953" y="176832"/>
                </a:cubicBezTo>
                <a:cubicBezTo>
                  <a:pt x="2612413" y="176832"/>
                  <a:pt x="2728506" y="195669"/>
                  <a:pt x="2796627" y="212057"/>
                </a:cubicBezTo>
                <a:lnTo>
                  <a:pt x="2814109" y="216759"/>
                </a:lnTo>
                <a:lnTo>
                  <a:pt x="2814109" y="2853203"/>
                </a:lnTo>
                <a:lnTo>
                  <a:pt x="0" y="2853203"/>
                </a:lnTo>
                <a:cubicBezTo>
                  <a:pt x="139012" y="2503029"/>
                  <a:pt x="277969" y="1911126"/>
                  <a:pt x="543326" y="1694401"/>
                </a:cubicBezTo>
                <a:cubicBezTo>
                  <a:pt x="601156" y="1671544"/>
                  <a:pt x="581218" y="1794474"/>
                  <a:pt x="581218" y="1827795"/>
                </a:cubicBezTo>
                <a:cubicBezTo>
                  <a:pt x="783403" y="1310796"/>
                  <a:pt x="947695" y="777162"/>
                  <a:pt x="1352009" y="627136"/>
                </a:cubicBezTo>
                <a:cubicBezTo>
                  <a:pt x="1435339" y="578283"/>
                  <a:pt x="1486890" y="792584"/>
                  <a:pt x="1499558" y="909290"/>
                </a:cubicBezTo>
                <a:cubicBezTo>
                  <a:pt x="1698535" y="634185"/>
                  <a:pt x="1835891" y="22107"/>
                  <a:pt x="2094698" y="5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 descr="黑白色的花&#10;&#10;中度可信度描述已自动生成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1" t="5587" r="9686" b="9186"/>
          <a:stretch>
            <a:fillRect/>
          </a:stretch>
        </p:blipFill>
        <p:spPr>
          <a:xfrm flipH="1">
            <a:off x="7588575" y="0"/>
            <a:ext cx="4603425" cy="6858000"/>
          </a:xfrm>
          <a:prstGeom prst="rect">
            <a:avLst/>
          </a:prstGeom>
        </p:spPr>
      </p:pic>
      <p:sp>
        <p:nvSpPr>
          <p:cNvPr id="10" name="日期占位符 3"/>
          <p:cNvSpPr>
            <a:spLocks noGrp="1"/>
          </p:cNvSpPr>
          <p:nvPr userDrawn="1">
            <p:ph type="dt" sz="half" idx="16385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 userDrawn="1">
            <p:ph type="ftr" sz="quarter" idx="16386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 userDrawn="1">
            <p:ph type="sldNum" sz="quarter" idx="16387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9" name="图形 18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1461"/>
          <a:stretch>
            <a:fillRect/>
          </a:stretch>
        </p:blipFill>
        <p:spPr>
          <a:xfrm flipH="1">
            <a:off x="0" y="5158673"/>
            <a:ext cx="5995100" cy="1053942"/>
          </a:xfrm>
          <a:prstGeom prst="rect">
            <a:avLst/>
          </a:prstGeom>
        </p:spPr>
      </p:pic>
      <p:sp>
        <p:nvSpPr>
          <p:cNvPr id="9" name="副标题 2"/>
          <p:cNvSpPr>
            <a:spLocks noGrp="1"/>
          </p:cNvSpPr>
          <p:nvPr userDrawn="1">
            <p:ph type="body" idx="16389" hasCustomPrompt="1"/>
            <p:custDataLst>
              <p:tags r:id="rId14"/>
            </p:custDataLst>
          </p:nvPr>
        </p:nvSpPr>
        <p:spPr>
          <a:xfrm>
            <a:off x="1988820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1" spc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 userDrawn="1">
            <p:ph type="ctrTitle" idx="16388" hasCustomPrompt="1"/>
            <p:custDataLst>
              <p:tags r:id="rId15"/>
            </p:custDataLst>
          </p:nvPr>
        </p:nvSpPr>
        <p:spPr>
          <a:xfrm>
            <a:off x="198882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5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530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45212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50292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2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9906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84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343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3886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505200" y="3784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505200" y="4343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6781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400800" y="3784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400800" y="4343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6774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296400" y="3784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296400" y="4343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2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2184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7432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9296400" y="2184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9296400" y="27432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46736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6736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30988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648200" y="6096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1752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7162800" y="6096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3152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315200" y="1117600"/>
            <a:ext cx="1752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9677400" y="6096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98298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9829800" y="1117600"/>
            <a:ext cx="1752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1308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638800"/>
            <a:ext cx="309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51308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5638800"/>
            <a:ext cx="309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51308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5638800"/>
            <a:ext cx="309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" b="4821"/>
          <a:stretch>
            <a:fillRect/>
          </a:stretch>
        </p:blipFill>
        <p:spPr>
          <a:xfrm>
            <a:off x="2843625" y="5998882"/>
            <a:ext cx="9348375" cy="8591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948400" y="685800"/>
            <a:ext cx="5594400" cy="1182600"/>
          </a:xfrm>
        </p:spPr>
        <p:txBody>
          <a:bodyPr wrap="square" anchor="ctr">
            <a:normAutofit/>
          </a:bodyPr>
          <a:lstStyle>
            <a:lvl1pPr algn="ctr">
              <a:defRPr sz="66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6" name="图片 25" descr="卡通人物&#10;&#10;低可信度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41" y="5542472"/>
            <a:ext cx="549266" cy="635144"/>
          </a:xfrm>
          <a:prstGeom prst="rect">
            <a:avLst/>
          </a:prstGeom>
        </p:spPr>
      </p:pic>
      <p:pic>
        <p:nvPicPr>
          <p:cNvPr id="27" name="图片 26" descr="徽标&#10;&#10;描述已自动生成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5"/>
          <a:stretch>
            <a:fillRect/>
          </a:stretch>
        </p:blipFill>
        <p:spPr>
          <a:xfrm>
            <a:off x="1116209" y="841463"/>
            <a:ext cx="2179441" cy="737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2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860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419600"/>
            <a:ext cx="190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4290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4290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733800" y="3860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733800" y="4419600"/>
            <a:ext cx="190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2484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553200" y="3860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553200" y="4419600"/>
            <a:ext cx="190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90678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90678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372600" y="3860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372600" y="4419600"/>
            <a:ext cx="190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4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3759200"/>
            <a:ext cx="10972800" cy="2489200"/>
          </a:xfrm>
          <a:custGeom>
            <a:avLst/>
            <a:gdLst>
              <a:gd name="connisteX0" fmla="*/ 0 w 10972800"/>
              <a:gd name="connsiteY0" fmla="*/ 203200 h 2489200"/>
              <a:gd name="connisteX1" fmla="*/ 203200 w 10972800"/>
              <a:gd name="connsiteY1" fmla="*/ 0 h 2489200"/>
              <a:gd name="connisteX2" fmla="*/ 10769600 w 10972800"/>
              <a:gd name="connsiteY2" fmla="*/ 0 h 2489200"/>
              <a:gd name="connisteX3" fmla="*/ 10972800 w 10972800"/>
              <a:gd name="connsiteY3" fmla="*/ 203200 h 2489200"/>
              <a:gd name="connisteX4" fmla="*/ 10972800 w 10972800"/>
              <a:gd name="connsiteY4" fmla="*/ 2286000 h 2489200"/>
              <a:gd name="connisteX5" fmla="*/ 10769600 w 10972800"/>
              <a:gd name="connsiteY5" fmla="*/ 2489200 h 2489200"/>
              <a:gd name="connisteX6" fmla="*/ 203200 w 10972800"/>
              <a:gd name="connsiteY6" fmla="*/ 2489200 h 2489200"/>
              <a:gd name="connisteX7" fmla="*/ 0 w 10972800"/>
              <a:gd name="connsiteY7" fmla="*/ 2286000 h 2489200"/>
              <a:gd name="connisteX8" fmla="*/ 0 w 10972800"/>
              <a:gd name="connsiteY8" fmla="*/ 20320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48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286000"/>
                </a:lnTo>
                <a:cubicBezTo>
                  <a:pt x="10972800" y="2398224"/>
                  <a:pt x="10881824" y="2489200"/>
                  <a:pt x="10769600" y="2489200"/>
                </a:cubicBezTo>
                <a:lnTo>
                  <a:pt x="203200" y="2489200"/>
                </a:lnTo>
                <a:cubicBezTo>
                  <a:pt x="90976" y="2489200"/>
                  <a:pt x="0" y="2398224"/>
                  <a:pt x="0" y="228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1879600 h 2082800"/>
              <a:gd name="connisteX5" fmla="*/ 3251200 w 3454400"/>
              <a:gd name="connsiteY5" fmla="*/ 2082800 h 2082800"/>
              <a:gd name="connisteX6" fmla="*/ 203200 w 3454400"/>
              <a:gd name="connsiteY6" fmla="*/ 2082800 h 2082800"/>
              <a:gd name="connisteX7" fmla="*/ 0 w 3454400"/>
              <a:gd name="connsiteY7" fmla="*/ 1879600 h 2082800"/>
              <a:gd name="connisteX8" fmla="*/ 0 w 34544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1879600 h 2082800"/>
              <a:gd name="connisteX5" fmla="*/ 3251200 w 3454400"/>
              <a:gd name="connsiteY5" fmla="*/ 2082800 h 2082800"/>
              <a:gd name="connisteX6" fmla="*/ 203200 w 3454400"/>
              <a:gd name="connsiteY6" fmla="*/ 2082800 h 2082800"/>
              <a:gd name="connisteX7" fmla="*/ 0 w 3454400"/>
              <a:gd name="connsiteY7" fmla="*/ 1879600 h 2082800"/>
              <a:gd name="connisteX8" fmla="*/ 0 w 34544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736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736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1280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1879600 h 2082800"/>
              <a:gd name="connisteX5" fmla="*/ 3251200 w 3454400"/>
              <a:gd name="connsiteY5" fmla="*/ 2082800 h 2082800"/>
              <a:gd name="connisteX6" fmla="*/ 203200 w 3454400"/>
              <a:gd name="connsiteY6" fmla="*/ 2082800 h 2082800"/>
              <a:gd name="connisteX7" fmla="*/ 0 w 3454400"/>
              <a:gd name="connsiteY7" fmla="*/ 1879600 h 2082800"/>
              <a:gd name="connisteX8" fmla="*/ 0 w 34544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328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328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775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334000"/>
            <a:ext cx="345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9"/>
            </p:custDataLst>
          </p:nvPr>
        </p:nvSpPr>
        <p:spPr>
          <a:xfrm>
            <a:off x="43688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368800" y="4775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368800" y="5334000"/>
            <a:ext cx="345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2"/>
            </p:custDataLst>
          </p:nvPr>
        </p:nvSpPr>
        <p:spPr>
          <a:xfrm>
            <a:off x="81280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128000" y="4775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128000" y="5334000"/>
            <a:ext cx="345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6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81534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81534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305800" y="27940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305800" y="3302000"/>
            <a:ext cx="3276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1534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305800" y="48260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305800" y="5334000"/>
            <a:ext cx="3276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3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3149600" y="15240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17907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2479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788400" y="15240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2484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9093200" y="17907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9093200" y="22479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3149600" y="40386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3454400" y="4305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3454400" y="47625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8788400" y="4038600"/>
            <a:ext cx="2794000" cy="2209800"/>
          </a:xfrm>
          <a:custGeom>
            <a:avLst/>
            <a:gdLst>
              <a:gd name="connisteX0" fmla="*/ 0 w 2794000"/>
              <a:gd name="connsiteY0" fmla="*/ 0 h 2209800"/>
              <a:gd name="connisteX1" fmla="*/ 2590800 w 2794000"/>
              <a:gd name="connsiteY1" fmla="*/ 0 h 2209800"/>
              <a:gd name="connisteX2" fmla="*/ 2794000 w 2794000"/>
              <a:gd name="connsiteY2" fmla="*/ 203200 h 2209800"/>
              <a:gd name="connisteX3" fmla="*/ 2794000 w 2794000"/>
              <a:gd name="connsiteY3" fmla="*/ 2006600 h 2209800"/>
              <a:gd name="connisteX4" fmla="*/ 2590800 w 2794000"/>
              <a:gd name="connsiteY4" fmla="*/ 2209800 h 2209800"/>
              <a:gd name="connisteX5" fmla="*/ 0 w 2794000"/>
              <a:gd name="connsiteY5" fmla="*/ 2209800 h 2209800"/>
              <a:gd name="connisteX6" fmla="*/ 0 w 279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0"/>
                </a:moveTo>
                <a:lnTo>
                  <a:pt x="2590800" y="0"/>
                </a:lnTo>
                <a:cubicBezTo>
                  <a:pt x="2703024" y="0"/>
                  <a:pt x="2794000" y="90976"/>
                  <a:pt x="2794000" y="203200"/>
                </a:cubicBezTo>
                <a:lnTo>
                  <a:pt x="2794000" y="2006600"/>
                </a:lnTo>
                <a:cubicBezTo>
                  <a:pt x="2794000" y="2118824"/>
                  <a:pt x="2703024" y="2209800"/>
                  <a:pt x="259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62484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093200" y="4305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093200" y="47625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34036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3911600"/>
            <a:ext cx="3276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5130800"/>
            <a:ext cx="3276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5638800"/>
            <a:ext cx="3276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4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6990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7752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334000"/>
            <a:ext cx="3162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420100" y="47752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420100" y="5334000"/>
            <a:ext cx="3162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1082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6670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1066800" y="41910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66800" y="47498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3860800"/>
            <a:ext cx="2514600" cy="2387600"/>
          </a:xfrm>
          <a:custGeom>
            <a:avLst/>
            <a:gdLst>
              <a:gd name="connisteX0" fmla="*/ 0 w 2514600"/>
              <a:gd name="connsiteY0" fmla="*/ 0 h 2387600"/>
              <a:gd name="connisteX1" fmla="*/ 2514600 w 2514600"/>
              <a:gd name="connsiteY1" fmla="*/ 0 h 2387600"/>
              <a:gd name="connisteX2" fmla="*/ 2514600 w 2514600"/>
              <a:gd name="connsiteY2" fmla="*/ 2184400 h 2387600"/>
              <a:gd name="connisteX3" fmla="*/ 2311400 w 2514600"/>
              <a:gd name="connsiteY3" fmla="*/ 2387600 h 2387600"/>
              <a:gd name="connisteX4" fmla="*/ 203200 w 2514600"/>
              <a:gd name="connsiteY4" fmla="*/ 2387600 h 2387600"/>
              <a:gd name="connisteX5" fmla="*/ 0 w 2514600"/>
              <a:gd name="connsiteY5" fmla="*/ 2184400 h 2387600"/>
              <a:gd name="connisteX6" fmla="*/ 0 w 25146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0"/>
                </a:moveTo>
                <a:lnTo>
                  <a:pt x="2514600" y="0"/>
                </a:lnTo>
                <a:lnTo>
                  <a:pt x="2514600" y="2184400"/>
                </a:lnTo>
                <a:cubicBezTo>
                  <a:pt x="2514600" y="2296624"/>
                  <a:pt x="2423624" y="2387600"/>
                  <a:pt x="23114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064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521200"/>
            <a:ext cx="190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429000" y="3860800"/>
            <a:ext cx="2514600" cy="2387600"/>
          </a:xfrm>
          <a:custGeom>
            <a:avLst/>
            <a:gdLst>
              <a:gd name="connisteX0" fmla="*/ 0 w 2514600"/>
              <a:gd name="connsiteY0" fmla="*/ 0 h 2387600"/>
              <a:gd name="connisteX1" fmla="*/ 2514600 w 2514600"/>
              <a:gd name="connsiteY1" fmla="*/ 0 h 2387600"/>
              <a:gd name="connisteX2" fmla="*/ 2514600 w 2514600"/>
              <a:gd name="connsiteY2" fmla="*/ 2184400 h 2387600"/>
              <a:gd name="connisteX3" fmla="*/ 2311400 w 2514600"/>
              <a:gd name="connsiteY3" fmla="*/ 2387600 h 2387600"/>
              <a:gd name="connisteX4" fmla="*/ 203200 w 2514600"/>
              <a:gd name="connsiteY4" fmla="*/ 2387600 h 2387600"/>
              <a:gd name="connisteX5" fmla="*/ 0 w 2514600"/>
              <a:gd name="connsiteY5" fmla="*/ 2184400 h 2387600"/>
              <a:gd name="connisteX6" fmla="*/ 0 w 25146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0"/>
                </a:moveTo>
                <a:lnTo>
                  <a:pt x="2514600" y="0"/>
                </a:lnTo>
                <a:lnTo>
                  <a:pt x="2514600" y="2184400"/>
                </a:lnTo>
                <a:cubicBezTo>
                  <a:pt x="2514600" y="2296624"/>
                  <a:pt x="2423624" y="2387600"/>
                  <a:pt x="23114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4290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733800" y="4064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733800" y="4521200"/>
            <a:ext cx="190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248400" y="3860800"/>
            <a:ext cx="2514600" cy="2387600"/>
          </a:xfrm>
          <a:custGeom>
            <a:avLst/>
            <a:gdLst>
              <a:gd name="connisteX0" fmla="*/ 0 w 2514600"/>
              <a:gd name="connsiteY0" fmla="*/ 0 h 2387600"/>
              <a:gd name="connisteX1" fmla="*/ 2514600 w 2514600"/>
              <a:gd name="connsiteY1" fmla="*/ 0 h 2387600"/>
              <a:gd name="connisteX2" fmla="*/ 2514600 w 2514600"/>
              <a:gd name="connsiteY2" fmla="*/ 2184400 h 2387600"/>
              <a:gd name="connisteX3" fmla="*/ 2311400 w 2514600"/>
              <a:gd name="connsiteY3" fmla="*/ 2387600 h 2387600"/>
              <a:gd name="connisteX4" fmla="*/ 203200 w 2514600"/>
              <a:gd name="connsiteY4" fmla="*/ 2387600 h 2387600"/>
              <a:gd name="connisteX5" fmla="*/ 0 w 2514600"/>
              <a:gd name="connsiteY5" fmla="*/ 2184400 h 2387600"/>
              <a:gd name="connisteX6" fmla="*/ 0 w 25146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0"/>
                </a:moveTo>
                <a:lnTo>
                  <a:pt x="2514600" y="0"/>
                </a:lnTo>
                <a:lnTo>
                  <a:pt x="2514600" y="2184400"/>
                </a:lnTo>
                <a:cubicBezTo>
                  <a:pt x="2514600" y="2296624"/>
                  <a:pt x="2423624" y="2387600"/>
                  <a:pt x="23114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2484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553200" y="4064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553200" y="4521200"/>
            <a:ext cx="190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9067800" y="3860800"/>
            <a:ext cx="2514600" cy="2387600"/>
          </a:xfrm>
          <a:custGeom>
            <a:avLst/>
            <a:gdLst>
              <a:gd name="connisteX0" fmla="*/ 0 w 2514600"/>
              <a:gd name="connsiteY0" fmla="*/ 0 h 2387600"/>
              <a:gd name="connisteX1" fmla="*/ 2514600 w 2514600"/>
              <a:gd name="connsiteY1" fmla="*/ 0 h 2387600"/>
              <a:gd name="connisteX2" fmla="*/ 2514600 w 2514600"/>
              <a:gd name="connsiteY2" fmla="*/ 2184400 h 2387600"/>
              <a:gd name="connisteX3" fmla="*/ 2311400 w 2514600"/>
              <a:gd name="connsiteY3" fmla="*/ 2387600 h 2387600"/>
              <a:gd name="connisteX4" fmla="*/ 203200 w 2514600"/>
              <a:gd name="connsiteY4" fmla="*/ 2387600 h 2387600"/>
              <a:gd name="connisteX5" fmla="*/ 0 w 2514600"/>
              <a:gd name="connsiteY5" fmla="*/ 2184400 h 2387600"/>
              <a:gd name="connisteX6" fmla="*/ 0 w 25146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87600">
                <a:moveTo>
                  <a:pt x="0" y="0"/>
                </a:moveTo>
                <a:lnTo>
                  <a:pt x="2514600" y="0"/>
                </a:lnTo>
                <a:lnTo>
                  <a:pt x="2514600" y="2184400"/>
                </a:lnTo>
                <a:cubicBezTo>
                  <a:pt x="2514600" y="2296624"/>
                  <a:pt x="2423624" y="2387600"/>
                  <a:pt x="23114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90678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372600" y="4064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372600" y="4521200"/>
            <a:ext cx="190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15748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53340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7752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7752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0932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001000" y="21082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001000" y="26670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001000" y="41910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001000" y="47498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形 10"/>
          <p:cNvSpPr/>
          <p:nvPr>
            <p:custDataLst>
              <p:tags r:id="rId2"/>
            </p:custDataLst>
          </p:nvPr>
        </p:nvSpPr>
        <p:spPr>
          <a:xfrm flipH="1">
            <a:off x="1259114" y="4155824"/>
            <a:ext cx="4836886" cy="1407957"/>
          </a:xfrm>
          <a:custGeom>
            <a:avLst/>
            <a:gdLst>
              <a:gd name="connsiteX0" fmla="*/ 0 w 6830127"/>
              <a:gd name="connsiteY0" fmla="*/ 1988166 h 1988165"/>
              <a:gd name="connsiteX1" fmla="*/ 1281555 w 6830127"/>
              <a:gd name="connsiteY1" fmla="*/ 965221 h 1988165"/>
              <a:gd name="connsiteX2" fmla="*/ 1693046 w 6830127"/>
              <a:gd name="connsiteY2" fmla="*/ 918201 h 1988165"/>
              <a:gd name="connsiteX3" fmla="*/ 2069271 w 6830127"/>
              <a:gd name="connsiteY3" fmla="*/ 988795 h 1988165"/>
              <a:gd name="connsiteX4" fmla="*/ 2445497 w 6830127"/>
              <a:gd name="connsiteY4" fmla="*/ 565486 h 1988165"/>
              <a:gd name="connsiteX5" fmla="*/ 2669098 w 6830127"/>
              <a:gd name="connsiteY5" fmla="*/ 577241 h 1988165"/>
              <a:gd name="connsiteX6" fmla="*/ 2910332 w 6830127"/>
              <a:gd name="connsiteY6" fmla="*/ 772988 h 1988165"/>
              <a:gd name="connsiteX7" fmla="*/ 3162937 w 6830127"/>
              <a:gd name="connsiteY7" fmla="*/ 424425 h 1988165"/>
              <a:gd name="connsiteX8" fmla="*/ 3492270 w 6830127"/>
              <a:gd name="connsiteY8" fmla="*/ 344440 h 1988165"/>
              <a:gd name="connsiteX9" fmla="*/ 3915388 w 6830127"/>
              <a:gd name="connsiteY9" fmla="*/ 612762 h 1988165"/>
              <a:gd name="connsiteX10" fmla="*/ 4411272 w 6830127"/>
              <a:gd name="connsiteY10" fmla="*/ 596662 h 1988165"/>
              <a:gd name="connsiteX11" fmla="*/ 4714667 w 6830127"/>
              <a:gd name="connsiteY11" fmla="*/ 391716 h 1988165"/>
              <a:gd name="connsiteX12" fmla="*/ 5125327 w 6830127"/>
              <a:gd name="connsiteY12" fmla="*/ 1116 h 1988165"/>
              <a:gd name="connsiteX13" fmla="*/ 5278143 w 6830127"/>
              <a:gd name="connsiteY13" fmla="*/ 189261 h 1988165"/>
              <a:gd name="connsiteX14" fmla="*/ 6089432 w 6830127"/>
              <a:gd name="connsiteY14" fmla="*/ 741876 h 1988165"/>
              <a:gd name="connsiteX15" fmla="*/ 6547943 w 6830127"/>
              <a:gd name="connsiteY15" fmla="*/ 1529591 h 1988165"/>
              <a:gd name="connsiteX16" fmla="*/ 6830128 w 6830127"/>
              <a:gd name="connsiteY16" fmla="*/ 1988166 h 19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30127" h="1988165">
                <a:moveTo>
                  <a:pt x="0" y="1988166"/>
                </a:moveTo>
                <a:cubicBezTo>
                  <a:pt x="446756" y="1694290"/>
                  <a:pt x="893575" y="1329756"/>
                  <a:pt x="1281555" y="965221"/>
                </a:cubicBezTo>
                <a:cubicBezTo>
                  <a:pt x="1434371" y="1024060"/>
                  <a:pt x="1551985" y="918201"/>
                  <a:pt x="1693046" y="918201"/>
                </a:cubicBezTo>
                <a:cubicBezTo>
                  <a:pt x="1869435" y="918201"/>
                  <a:pt x="1916647" y="1047571"/>
                  <a:pt x="2069271" y="988795"/>
                </a:cubicBezTo>
                <a:cubicBezTo>
                  <a:pt x="2245661" y="918201"/>
                  <a:pt x="2269171" y="647835"/>
                  <a:pt x="2445497" y="565486"/>
                </a:cubicBezTo>
                <a:cubicBezTo>
                  <a:pt x="2586621" y="495211"/>
                  <a:pt x="2515771" y="565486"/>
                  <a:pt x="2669098" y="577241"/>
                </a:cubicBezTo>
                <a:cubicBezTo>
                  <a:pt x="2810222" y="577241"/>
                  <a:pt x="2745761" y="843518"/>
                  <a:pt x="2910332" y="772988"/>
                </a:cubicBezTo>
                <a:cubicBezTo>
                  <a:pt x="3004372" y="737723"/>
                  <a:pt x="3045323" y="436180"/>
                  <a:pt x="3162937" y="424425"/>
                </a:cubicBezTo>
                <a:cubicBezTo>
                  <a:pt x="3233212" y="412670"/>
                  <a:pt x="3409921" y="332685"/>
                  <a:pt x="3492270" y="344440"/>
                </a:cubicBezTo>
                <a:cubicBezTo>
                  <a:pt x="3668596" y="379705"/>
                  <a:pt x="3750817" y="541976"/>
                  <a:pt x="3915388" y="612762"/>
                </a:cubicBezTo>
                <a:cubicBezTo>
                  <a:pt x="4197573" y="730376"/>
                  <a:pt x="4247596" y="1010261"/>
                  <a:pt x="4411272" y="596662"/>
                </a:cubicBezTo>
                <a:cubicBezTo>
                  <a:pt x="4492663" y="391077"/>
                  <a:pt x="4620627" y="591615"/>
                  <a:pt x="4714667" y="391716"/>
                </a:cubicBezTo>
                <a:cubicBezTo>
                  <a:pt x="4761496" y="261963"/>
                  <a:pt x="4960693" y="12807"/>
                  <a:pt x="5125327" y="1116"/>
                </a:cubicBezTo>
                <a:cubicBezTo>
                  <a:pt x="5254633" y="-10639"/>
                  <a:pt x="5301653" y="71710"/>
                  <a:pt x="5278143" y="189261"/>
                </a:cubicBezTo>
                <a:cubicBezTo>
                  <a:pt x="5443097" y="-233985"/>
                  <a:pt x="5983573" y="600559"/>
                  <a:pt x="6089432" y="741876"/>
                </a:cubicBezTo>
                <a:cubicBezTo>
                  <a:pt x="6254003" y="988795"/>
                  <a:pt x="6395128" y="1270916"/>
                  <a:pt x="6547943" y="1529591"/>
                </a:cubicBezTo>
                <a:cubicBezTo>
                  <a:pt x="6641984" y="1670716"/>
                  <a:pt x="6794863" y="1823467"/>
                  <a:pt x="6830128" y="198816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8" name="图片 7" descr="黑白色的花&#10;&#10;中度可信度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1" t="5587" r="9686" b="9186"/>
          <a:stretch>
            <a:fillRect/>
          </a:stretch>
        </p:blipFill>
        <p:spPr>
          <a:xfrm>
            <a:off x="0" y="0"/>
            <a:ext cx="4603425" cy="6858000"/>
          </a:xfrm>
          <a:prstGeom prst="rect">
            <a:avLst/>
          </a:prstGeom>
        </p:spPr>
      </p:pic>
      <p:sp>
        <p:nvSpPr>
          <p:cNvPr id="9" name="日期占位符 3"/>
          <p:cNvSpPr>
            <a:spLocks noGrp="1"/>
          </p:cNvSpPr>
          <p:nvPr>
            <p:ph type="dt" sz="half" idx="16385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6386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6387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55" name="图片 54" descr="徽标&#10;&#10;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45"/>
          <a:stretch>
            <a:fillRect/>
          </a:stretch>
        </p:blipFill>
        <p:spPr>
          <a:xfrm>
            <a:off x="9472370" y="207167"/>
            <a:ext cx="2397369" cy="934702"/>
          </a:xfrm>
          <a:prstGeom prst="rect">
            <a:avLst/>
          </a:prstGeom>
        </p:spPr>
      </p:pic>
      <p:sp>
        <p:nvSpPr>
          <p:cNvPr id="27" name="任意多边形: 形状 26"/>
          <p:cNvSpPr/>
          <p:nvPr userDrawn="1">
            <p:custDataLst>
              <p:tags r:id="rId10"/>
            </p:custDataLst>
          </p:nvPr>
        </p:nvSpPr>
        <p:spPr>
          <a:xfrm>
            <a:off x="9377891" y="3322142"/>
            <a:ext cx="2814109" cy="2853203"/>
          </a:xfrm>
          <a:custGeom>
            <a:avLst/>
            <a:gdLst>
              <a:gd name="connsiteX0" fmla="*/ 2094698 w 2814109"/>
              <a:gd name="connsiteY0" fmla="*/ 583 h 2853203"/>
              <a:gd name="connsiteX1" fmla="*/ 2400769 w 2814109"/>
              <a:gd name="connsiteY1" fmla="*/ 210264 h 2853203"/>
              <a:gd name="connsiteX2" fmla="*/ 2602953 w 2814109"/>
              <a:gd name="connsiteY2" fmla="*/ 176832 h 2853203"/>
              <a:gd name="connsiteX3" fmla="*/ 2796627 w 2814109"/>
              <a:gd name="connsiteY3" fmla="*/ 212057 h 2853203"/>
              <a:gd name="connsiteX4" fmla="*/ 2814109 w 2814109"/>
              <a:gd name="connsiteY4" fmla="*/ 216759 h 2853203"/>
              <a:gd name="connsiteX5" fmla="*/ 2814109 w 2814109"/>
              <a:gd name="connsiteY5" fmla="*/ 2853203 h 2853203"/>
              <a:gd name="connsiteX6" fmla="*/ 0 w 2814109"/>
              <a:gd name="connsiteY6" fmla="*/ 2853203 h 2853203"/>
              <a:gd name="connsiteX7" fmla="*/ 543326 w 2814109"/>
              <a:gd name="connsiteY7" fmla="*/ 1694401 h 2853203"/>
              <a:gd name="connsiteX8" fmla="*/ 581218 w 2814109"/>
              <a:gd name="connsiteY8" fmla="*/ 1827795 h 2853203"/>
              <a:gd name="connsiteX9" fmla="*/ 1352009 w 2814109"/>
              <a:gd name="connsiteY9" fmla="*/ 627136 h 2853203"/>
              <a:gd name="connsiteX10" fmla="*/ 1499558 w 2814109"/>
              <a:gd name="connsiteY10" fmla="*/ 909290 h 2853203"/>
              <a:gd name="connsiteX11" fmla="*/ 2094698 w 2814109"/>
              <a:gd name="connsiteY11" fmla="*/ 583 h 285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4109" h="2853203">
                <a:moveTo>
                  <a:pt x="2094698" y="583"/>
                </a:moveTo>
                <a:cubicBezTo>
                  <a:pt x="2180967" y="-6591"/>
                  <a:pt x="2280731" y="51851"/>
                  <a:pt x="2400769" y="210264"/>
                </a:cubicBezTo>
                <a:cubicBezTo>
                  <a:pt x="2489441" y="93613"/>
                  <a:pt x="2514501" y="176888"/>
                  <a:pt x="2602953" y="176832"/>
                </a:cubicBezTo>
                <a:cubicBezTo>
                  <a:pt x="2612413" y="176832"/>
                  <a:pt x="2728506" y="195669"/>
                  <a:pt x="2796627" y="212057"/>
                </a:cubicBezTo>
                <a:lnTo>
                  <a:pt x="2814109" y="216759"/>
                </a:lnTo>
                <a:lnTo>
                  <a:pt x="2814109" y="2853203"/>
                </a:lnTo>
                <a:lnTo>
                  <a:pt x="0" y="2853203"/>
                </a:lnTo>
                <a:cubicBezTo>
                  <a:pt x="139012" y="2503029"/>
                  <a:pt x="277969" y="1911126"/>
                  <a:pt x="543326" y="1694401"/>
                </a:cubicBezTo>
                <a:cubicBezTo>
                  <a:pt x="601156" y="1671544"/>
                  <a:pt x="581218" y="1794474"/>
                  <a:pt x="581218" y="1827795"/>
                </a:cubicBezTo>
                <a:cubicBezTo>
                  <a:pt x="783403" y="1310796"/>
                  <a:pt x="947695" y="777162"/>
                  <a:pt x="1352009" y="627136"/>
                </a:cubicBezTo>
                <a:cubicBezTo>
                  <a:pt x="1435339" y="578283"/>
                  <a:pt x="1486890" y="792584"/>
                  <a:pt x="1499558" y="909290"/>
                </a:cubicBezTo>
                <a:cubicBezTo>
                  <a:pt x="1698535" y="634185"/>
                  <a:pt x="1835891" y="22107"/>
                  <a:pt x="2094698" y="5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78303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pic>
        <p:nvPicPr>
          <p:cNvPr id="45" name="图形 4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1461"/>
          <a:stretch>
            <a:fillRect/>
          </a:stretch>
        </p:blipFill>
        <p:spPr>
          <a:xfrm>
            <a:off x="6196900" y="5401878"/>
            <a:ext cx="5995100" cy="105394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5"/>
            </p:custDataLst>
          </p:nvPr>
        </p:nvSpPr>
        <p:spPr>
          <a:xfrm>
            <a:off x="4527444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6"/>
            </p:custDataLst>
          </p:nvPr>
        </p:nvSpPr>
        <p:spPr>
          <a:xfrm>
            <a:off x="8339208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tags" Target="../tags/tag374.xml"/><Relationship Id="rId44" Type="http://schemas.openxmlformats.org/officeDocument/2006/relationships/tags" Target="../tags/tag373.xml"/><Relationship Id="rId43" Type="http://schemas.openxmlformats.org/officeDocument/2006/relationships/tags" Target="../tags/tag372.xml"/><Relationship Id="rId42" Type="http://schemas.openxmlformats.org/officeDocument/2006/relationships/tags" Target="../tags/tag371.xml"/><Relationship Id="rId41" Type="http://schemas.openxmlformats.org/officeDocument/2006/relationships/tags" Target="../tags/tag370.xml"/><Relationship Id="rId40" Type="http://schemas.openxmlformats.org/officeDocument/2006/relationships/tags" Target="../tags/tag369.xml"/><Relationship Id="rId4" Type="http://schemas.openxmlformats.org/officeDocument/2006/relationships/slideLayout" Target="../slideLayouts/slideLayout4.xml"/><Relationship Id="rId39" Type="http://schemas.openxmlformats.org/officeDocument/2006/relationships/tags" Target="../tags/tag368.xml"/><Relationship Id="rId38" Type="http://schemas.openxmlformats.org/officeDocument/2006/relationships/image" Target="../media/image6.svg"/><Relationship Id="rId37" Type="http://schemas.openxmlformats.org/officeDocument/2006/relationships/image" Target="../media/image5.png"/><Relationship Id="rId36" Type="http://schemas.openxmlformats.org/officeDocument/2006/relationships/tags" Target="../tags/tag367.xml"/><Relationship Id="rId35" Type="http://schemas.openxmlformats.org/officeDocument/2006/relationships/tags" Target="../tags/tag366.xml"/><Relationship Id="rId34" Type="http://schemas.openxmlformats.org/officeDocument/2006/relationships/image" Target="../media/image3.png"/><Relationship Id="rId33" Type="http://schemas.openxmlformats.org/officeDocument/2006/relationships/tags" Target="../tags/tag365.xml"/><Relationship Id="rId32" Type="http://schemas.openxmlformats.org/officeDocument/2006/relationships/tags" Target="../tags/tag364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形 10"/>
          <p:cNvSpPr/>
          <p:nvPr userDrawn="1">
            <p:custDataLst>
              <p:tags r:id="rId32"/>
            </p:custDataLst>
          </p:nvPr>
        </p:nvSpPr>
        <p:spPr>
          <a:xfrm flipH="1">
            <a:off x="201839" y="5035299"/>
            <a:ext cx="4836886" cy="1407957"/>
          </a:xfrm>
          <a:custGeom>
            <a:avLst/>
            <a:gdLst>
              <a:gd name="connsiteX0" fmla="*/ 0 w 6830127"/>
              <a:gd name="connsiteY0" fmla="*/ 1988166 h 1988165"/>
              <a:gd name="connsiteX1" fmla="*/ 1281555 w 6830127"/>
              <a:gd name="connsiteY1" fmla="*/ 965221 h 1988165"/>
              <a:gd name="connsiteX2" fmla="*/ 1693046 w 6830127"/>
              <a:gd name="connsiteY2" fmla="*/ 918201 h 1988165"/>
              <a:gd name="connsiteX3" fmla="*/ 2069271 w 6830127"/>
              <a:gd name="connsiteY3" fmla="*/ 988795 h 1988165"/>
              <a:gd name="connsiteX4" fmla="*/ 2445497 w 6830127"/>
              <a:gd name="connsiteY4" fmla="*/ 565486 h 1988165"/>
              <a:gd name="connsiteX5" fmla="*/ 2669098 w 6830127"/>
              <a:gd name="connsiteY5" fmla="*/ 577241 h 1988165"/>
              <a:gd name="connsiteX6" fmla="*/ 2910332 w 6830127"/>
              <a:gd name="connsiteY6" fmla="*/ 772988 h 1988165"/>
              <a:gd name="connsiteX7" fmla="*/ 3162937 w 6830127"/>
              <a:gd name="connsiteY7" fmla="*/ 424425 h 1988165"/>
              <a:gd name="connsiteX8" fmla="*/ 3492270 w 6830127"/>
              <a:gd name="connsiteY8" fmla="*/ 344440 h 1988165"/>
              <a:gd name="connsiteX9" fmla="*/ 3915388 w 6830127"/>
              <a:gd name="connsiteY9" fmla="*/ 612762 h 1988165"/>
              <a:gd name="connsiteX10" fmla="*/ 4411272 w 6830127"/>
              <a:gd name="connsiteY10" fmla="*/ 596662 h 1988165"/>
              <a:gd name="connsiteX11" fmla="*/ 4714667 w 6830127"/>
              <a:gd name="connsiteY11" fmla="*/ 391716 h 1988165"/>
              <a:gd name="connsiteX12" fmla="*/ 5125327 w 6830127"/>
              <a:gd name="connsiteY12" fmla="*/ 1116 h 1988165"/>
              <a:gd name="connsiteX13" fmla="*/ 5278143 w 6830127"/>
              <a:gd name="connsiteY13" fmla="*/ 189261 h 1988165"/>
              <a:gd name="connsiteX14" fmla="*/ 6089432 w 6830127"/>
              <a:gd name="connsiteY14" fmla="*/ 741876 h 1988165"/>
              <a:gd name="connsiteX15" fmla="*/ 6547943 w 6830127"/>
              <a:gd name="connsiteY15" fmla="*/ 1529591 h 1988165"/>
              <a:gd name="connsiteX16" fmla="*/ 6830128 w 6830127"/>
              <a:gd name="connsiteY16" fmla="*/ 1988166 h 19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30127" h="1988165">
                <a:moveTo>
                  <a:pt x="0" y="1988166"/>
                </a:moveTo>
                <a:cubicBezTo>
                  <a:pt x="446756" y="1694290"/>
                  <a:pt x="893575" y="1329756"/>
                  <a:pt x="1281555" y="965221"/>
                </a:cubicBezTo>
                <a:cubicBezTo>
                  <a:pt x="1434371" y="1024060"/>
                  <a:pt x="1551985" y="918201"/>
                  <a:pt x="1693046" y="918201"/>
                </a:cubicBezTo>
                <a:cubicBezTo>
                  <a:pt x="1869435" y="918201"/>
                  <a:pt x="1916647" y="1047571"/>
                  <a:pt x="2069271" y="988795"/>
                </a:cubicBezTo>
                <a:cubicBezTo>
                  <a:pt x="2245661" y="918201"/>
                  <a:pt x="2269171" y="647835"/>
                  <a:pt x="2445497" y="565486"/>
                </a:cubicBezTo>
                <a:cubicBezTo>
                  <a:pt x="2586621" y="495211"/>
                  <a:pt x="2515771" y="565486"/>
                  <a:pt x="2669098" y="577241"/>
                </a:cubicBezTo>
                <a:cubicBezTo>
                  <a:pt x="2810222" y="577241"/>
                  <a:pt x="2745761" y="843518"/>
                  <a:pt x="2910332" y="772988"/>
                </a:cubicBezTo>
                <a:cubicBezTo>
                  <a:pt x="3004372" y="737723"/>
                  <a:pt x="3045323" y="436180"/>
                  <a:pt x="3162937" y="424425"/>
                </a:cubicBezTo>
                <a:cubicBezTo>
                  <a:pt x="3233212" y="412670"/>
                  <a:pt x="3409921" y="332685"/>
                  <a:pt x="3492270" y="344440"/>
                </a:cubicBezTo>
                <a:cubicBezTo>
                  <a:pt x="3668596" y="379705"/>
                  <a:pt x="3750817" y="541976"/>
                  <a:pt x="3915388" y="612762"/>
                </a:cubicBezTo>
                <a:cubicBezTo>
                  <a:pt x="4197573" y="730376"/>
                  <a:pt x="4247596" y="1010261"/>
                  <a:pt x="4411272" y="596662"/>
                </a:cubicBezTo>
                <a:cubicBezTo>
                  <a:pt x="4492663" y="391077"/>
                  <a:pt x="4620627" y="591615"/>
                  <a:pt x="4714667" y="391716"/>
                </a:cubicBezTo>
                <a:cubicBezTo>
                  <a:pt x="4761496" y="261963"/>
                  <a:pt x="4960693" y="12807"/>
                  <a:pt x="5125327" y="1116"/>
                </a:cubicBezTo>
                <a:cubicBezTo>
                  <a:pt x="5254633" y="-10639"/>
                  <a:pt x="5301653" y="71710"/>
                  <a:pt x="5278143" y="189261"/>
                </a:cubicBezTo>
                <a:cubicBezTo>
                  <a:pt x="5443097" y="-233985"/>
                  <a:pt x="5983573" y="600559"/>
                  <a:pt x="6089432" y="741876"/>
                </a:cubicBezTo>
                <a:cubicBezTo>
                  <a:pt x="6254003" y="988795"/>
                  <a:pt x="6395128" y="1270916"/>
                  <a:pt x="6547943" y="1529591"/>
                </a:cubicBezTo>
                <a:cubicBezTo>
                  <a:pt x="6641984" y="1670716"/>
                  <a:pt x="6794863" y="1823467"/>
                  <a:pt x="6830128" y="198816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pic>
        <p:nvPicPr>
          <p:cNvPr id="55" name="图片 54" descr="徽标&#10;&#10;描述已自动生成"/>
          <p:cNvPicPr>
            <a:picLocks noChangeAspect="1"/>
          </p:cNvPicPr>
          <p:nvPr userDrawn="1">
            <p:custDataLst>
              <p:tags r:id="rId33"/>
            </p:custDataLst>
          </p:nvPr>
        </p:nvPicPr>
        <p:blipFill rotWithShape="1">
          <a:blip r:embed="rId3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45"/>
          <a:stretch>
            <a:fillRect/>
          </a:stretch>
        </p:blipFill>
        <p:spPr>
          <a:xfrm>
            <a:off x="9668585" y="127157"/>
            <a:ext cx="2397369" cy="934702"/>
          </a:xfrm>
          <a:prstGeom prst="rect">
            <a:avLst/>
          </a:prstGeom>
        </p:spPr>
      </p:pic>
      <p:sp>
        <p:nvSpPr>
          <p:cNvPr id="27" name="任意多边形: 形状 26"/>
          <p:cNvSpPr/>
          <p:nvPr userDrawn="1">
            <p:custDataLst>
              <p:tags r:id="rId35"/>
            </p:custDataLst>
          </p:nvPr>
        </p:nvSpPr>
        <p:spPr>
          <a:xfrm>
            <a:off x="9377680" y="3590290"/>
            <a:ext cx="2814320" cy="2853055"/>
          </a:xfrm>
          <a:custGeom>
            <a:avLst/>
            <a:gdLst>
              <a:gd name="connsiteX0" fmla="*/ 2094698 w 2814109"/>
              <a:gd name="connsiteY0" fmla="*/ 583 h 2853203"/>
              <a:gd name="connsiteX1" fmla="*/ 2400769 w 2814109"/>
              <a:gd name="connsiteY1" fmla="*/ 210264 h 2853203"/>
              <a:gd name="connsiteX2" fmla="*/ 2602953 w 2814109"/>
              <a:gd name="connsiteY2" fmla="*/ 176832 h 2853203"/>
              <a:gd name="connsiteX3" fmla="*/ 2796627 w 2814109"/>
              <a:gd name="connsiteY3" fmla="*/ 212057 h 2853203"/>
              <a:gd name="connsiteX4" fmla="*/ 2814109 w 2814109"/>
              <a:gd name="connsiteY4" fmla="*/ 216759 h 2853203"/>
              <a:gd name="connsiteX5" fmla="*/ 2814109 w 2814109"/>
              <a:gd name="connsiteY5" fmla="*/ 2853203 h 2853203"/>
              <a:gd name="connsiteX6" fmla="*/ 0 w 2814109"/>
              <a:gd name="connsiteY6" fmla="*/ 2853203 h 2853203"/>
              <a:gd name="connsiteX7" fmla="*/ 543326 w 2814109"/>
              <a:gd name="connsiteY7" fmla="*/ 1694401 h 2853203"/>
              <a:gd name="connsiteX8" fmla="*/ 581218 w 2814109"/>
              <a:gd name="connsiteY8" fmla="*/ 1827795 h 2853203"/>
              <a:gd name="connsiteX9" fmla="*/ 1352009 w 2814109"/>
              <a:gd name="connsiteY9" fmla="*/ 627136 h 2853203"/>
              <a:gd name="connsiteX10" fmla="*/ 1499558 w 2814109"/>
              <a:gd name="connsiteY10" fmla="*/ 909290 h 2853203"/>
              <a:gd name="connsiteX11" fmla="*/ 2094698 w 2814109"/>
              <a:gd name="connsiteY11" fmla="*/ 583 h 285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4109" h="2853203">
                <a:moveTo>
                  <a:pt x="2094698" y="583"/>
                </a:moveTo>
                <a:cubicBezTo>
                  <a:pt x="2180967" y="-6591"/>
                  <a:pt x="2280731" y="51851"/>
                  <a:pt x="2400769" y="210264"/>
                </a:cubicBezTo>
                <a:cubicBezTo>
                  <a:pt x="2489441" y="93613"/>
                  <a:pt x="2514501" y="176888"/>
                  <a:pt x="2602953" y="176832"/>
                </a:cubicBezTo>
                <a:cubicBezTo>
                  <a:pt x="2612413" y="176832"/>
                  <a:pt x="2728506" y="195669"/>
                  <a:pt x="2796627" y="212057"/>
                </a:cubicBezTo>
                <a:lnTo>
                  <a:pt x="2814109" y="216759"/>
                </a:lnTo>
                <a:lnTo>
                  <a:pt x="2814109" y="2853203"/>
                </a:lnTo>
                <a:lnTo>
                  <a:pt x="0" y="2853203"/>
                </a:lnTo>
                <a:cubicBezTo>
                  <a:pt x="139012" y="2503029"/>
                  <a:pt x="277969" y="1911126"/>
                  <a:pt x="543326" y="1694401"/>
                </a:cubicBezTo>
                <a:cubicBezTo>
                  <a:pt x="601156" y="1671544"/>
                  <a:pt x="581218" y="1794474"/>
                  <a:pt x="581218" y="1827795"/>
                </a:cubicBezTo>
                <a:cubicBezTo>
                  <a:pt x="783403" y="1310796"/>
                  <a:pt x="947695" y="777162"/>
                  <a:pt x="1352009" y="627136"/>
                </a:cubicBezTo>
                <a:cubicBezTo>
                  <a:pt x="1435339" y="578283"/>
                  <a:pt x="1486890" y="792584"/>
                  <a:pt x="1499558" y="909290"/>
                </a:cubicBezTo>
                <a:cubicBezTo>
                  <a:pt x="1698535" y="634185"/>
                  <a:pt x="1835891" y="22107"/>
                  <a:pt x="2094698" y="58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52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20000"/>
                </a:schemeClr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5" name="图形 44"/>
          <p:cNvPicPr>
            <a:picLocks noChangeAspect="1"/>
          </p:cNvPicPr>
          <p:nvPr userDrawn="1">
            <p:custDataLst>
              <p:tags r:id="rId36"/>
            </p:custDataLst>
          </p:nvPr>
        </p:nvPicPr>
        <p:blipFill rotWithShape="1">
          <a:blip r:embed="rId3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r="1461"/>
          <a:stretch>
            <a:fillRect/>
          </a:stretch>
        </p:blipFill>
        <p:spPr>
          <a:xfrm>
            <a:off x="6196965" y="5669915"/>
            <a:ext cx="5995035" cy="10541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3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北魏写经W" panose="00020600040101010101" pitchFamily="18" charset="-122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北魏写经W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北魏写经W" panose="00020600040101010101" pitchFamily="18" charset="-122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4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汉仪北魏写经W" panose="00020600040101010101" pitchFamily="18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北魏写经W" panose="00020600040101010101" pitchFamily="18" charset="-122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汉仪北魏写经W" panose="00020600040101010101" pitchFamily="18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378.xml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tags" Target="../tags/tag481.xml"/><Relationship Id="rId7" Type="http://schemas.openxmlformats.org/officeDocument/2006/relationships/tags" Target="../tags/tag480.xml"/><Relationship Id="rId6" Type="http://schemas.openxmlformats.org/officeDocument/2006/relationships/tags" Target="../tags/tag479.xml"/><Relationship Id="rId5" Type="http://schemas.openxmlformats.org/officeDocument/2006/relationships/tags" Target="../tags/tag478.xml"/><Relationship Id="rId4" Type="http://schemas.openxmlformats.org/officeDocument/2006/relationships/image" Target="../media/image18.jpeg"/><Relationship Id="rId3" Type="http://schemas.openxmlformats.org/officeDocument/2006/relationships/tags" Target="../tags/tag477.xml"/><Relationship Id="rId23" Type="http://schemas.openxmlformats.org/officeDocument/2006/relationships/slideLayout" Target="../slideLayouts/slideLayout20.xml"/><Relationship Id="rId22" Type="http://schemas.openxmlformats.org/officeDocument/2006/relationships/tags" Target="../tags/tag492.xml"/><Relationship Id="rId21" Type="http://schemas.openxmlformats.org/officeDocument/2006/relationships/tags" Target="../tags/tag491.xml"/><Relationship Id="rId20" Type="http://schemas.openxmlformats.org/officeDocument/2006/relationships/tags" Target="../tags/tag490.xml"/><Relationship Id="rId2" Type="http://schemas.openxmlformats.org/officeDocument/2006/relationships/tags" Target="../tags/tag476.xml"/><Relationship Id="rId19" Type="http://schemas.openxmlformats.org/officeDocument/2006/relationships/image" Target="../media/image21.jpeg"/><Relationship Id="rId18" Type="http://schemas.openxmlformats.org/officeDocument/2006/relationships/tags" Target="../tags/tag489.xml"/><Relationship Id="rId17" Type="http://schemas.openxmlformats.org/officeDocument/2006/relationships/tags" Target="../tags/tag488.xml"/><Relationship Id="rId16" Type="http://schemas.openxmlformats.org/officeDocument/2006/relationships/tags" Target="../tags/tag487.xml"/><Relationship Id="rId15" Type="http://schemas.openxmlformats.org/officeDocument/2006/relationships/tags" Target="../tags/tag486.xml"/><Relationship Id="rId14" Type="http://schemas.openxmlformats.org/officeDocument/2006/relationships/image" Target="../media/image20.jpeg"/><Relationship Id="rId13" Type="http://schemas.openxmlformats.org/officeDocument/2006/relationships/tags" Target="../tags/tag485.xml"/><Relationship Id="rId12" Type="http://schemas.openxmlformats.org/officeDocument/2006/relationships/tags" Target="../tags/tag484.xml"/><Relationship Id="rId11" Type="http://schemas.openxmlformats.org/officeDocument/2006/relationships/tags" Target="../tags/tag483.xml"/><Relationship Id="rId10" Type="http://schemas.openxmlformats.org/officeDocument/2006/relationships/tags" Target="../tags/tag482.xml"/><Relationship Id="rId1" Type="http://schemas.openxmlformats.org/officeDocument/2006/relationships/tags" Target="../tags/tag47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" Type="http://schemas.openxmlformats.org/officeDocument/2006/relationships/tags" Target="../tags/tag49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03.xml"/><Relationship Id="rId8" Type="http://schemas.openxmlformats.org/officeDocument/2006/relationships/tags" Target="../tags/tag502.xml"/><Relationship Id="rId7" Type="http://schemas.openxmlformats.org/officeDocument/2006/relationships/tags" Target="../tags/tag501.xml"/><Relationship Id="rId6" Type="http://schemas.openxmlformats.org/officeDocument/2006/relationships/tags" Target="../tags/tag500.xml"/><Relationship Id="rId5" Type="http://schemas.openxmlformats.org/officeDocument/2006/relationships/tags" Target="../tags/tag499.xml"/><Relationship Id="rId4" Type="http://schemas.openxmlformats.org/officeDocument/2006/relationships/tags" Target="../tags/tag498.xml"/><Relationship Id="rId3" Type="http://schemas.openxmlformats.org/officeDocument/2006/relationships/image" Target="../media/image22.jpeg"/><Relationship Id="rId2" Type="http://schemas.openxmlformats.org/officeDocument/2006/relationships/tags" Target="../tags/tag497.xml"/><Relationship Id="rId14" Type="http://schemas.openxmlformats.org/officeDocument/2006/relationships/slideLayout" Target="../slideLayouts/slideLayout21.xml"/><Relationship Id="rId13" Type="http://schemas.openxmlformats.org/officeDocument/2006/relationships/tags" Target="../tags/tag507.xml"/><Relationship Id="rId12" Type="http://schemas.openxmlformats.org/officeDocument/2006/relationships/tags" Target="../tags/tag506.xml"/><Relationship Id="rId11" Type="http://schemas.openxmlformats.org/officeDocument/2006/relationships/tags" Target="../tags/tag505.xml"/><Relationship Id="rId10" Type="http://schemas.openxmlformats.org/officeDocument/2006/relationships/tags" Target="../tags/tag504.xml"/><Relationship Id="rId1" Type="http://schemas.openxmlformats.org/officeDocument/2006/relationships/tags" Target="../tags/tag49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image" Target="../media/image24.jpeg"/><Relationship Id="rId6" Type="http://schemas.openxmlformats.org/officeDocument/2006/relationships/tags" Target="../tags/tag512.xml"/><Relationship Id="rId5" Type="http://schemas.openxmlformats.org/officeDocument/2006/relationships/tags" Target="../tags/tag511.xml"/><Relationship Id="rId4" Type="http://schemas.openxmlformats.org/officeDocument/2006/relationships/tags" Target="../tags/tag510.xml"/><Relationship Id="rId3" Type="http://schemas.openxmlformats.org/officeDocument/2006/relationships/image" Target="../media/image23.jpeg"/><Relationship Id="rId2" Type="http://schemas.openxmlformats.org/officeDocument/2006/relationships/tags" Target="../tags/tag509.xml"/><Relationship Id="rId15" Type="http://schemas.openxmlformats.org/officeDocument/2006/relationships/slideLayout" Target="../slideLayouts/slideLayout22.xml"/><Relationship Id="rId14" Type="http://schemas.openxmlformats.org/officeDocument/2006/relationships/tags" Target="../tags/tag518.xml"/><Relationship Id="rId13" Type="http://schemas.openxmlformats.org/officeDocument/2006/relationships/tags" Target="../tags/tag517.xml"/><Relationship Id="rId12" Type="http://schemas.openxmlformats.org/officeDocument/2006/relationships/tags" Target="../tags/tag516.xml"/><Relationship Id="rId11" Type="http://schemas.openxmlformats.org/officeDocument/2006/relationships/image" Target="../media/image25.jpeg"/><Relationship Id="rId10" Type="http://schemas.openxmlformats.org/officeDocument/2006/relationships/tags" Target="../tags/tag515.xml"/><Relationship Id="rId1" Type="http://schemas.openxmlformats.org/officeDocument/2006/relationships/tags" Target="../tags/tag50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26.xml"/><Relationship Id="rId8" Type="http://schemas.openxmlformats.org/officeDocument/2006/relationships/tags" Target="../tags/tag525.xml"/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image" Target="../media/image26.jpeg"/><Relationship Id="rId2" Type="http://schemas.openxmlformats.org/officeDocument/2006/relationships/tags" Target="../tags/tag520.xml"/><Relationship Id="rId11" Type="http://schemas.openxmlformats.org/officeDocument/2006/relationships/slideLayout" Target="../slideLayouts/slideLayout23.xml"/><Relationship Id="rId10" Type="http://schemas.openxmlformats.org/officeDocument/2006/relationships/tags" Target="../tags/tag527.xml"/><Relationship Id="rId1" Type="http://schemas.openxmlformats.org/officeDocument/2006/relationships/tags" Target="../tags/tag51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tags" Target="../tags/tag534.xml"/><Relationship Id="rId7" Type="http://schemas.openxmlformats.org/officeDocument/2006/relationships/tags" Target="../tags/tag533.xml"/><Relationship Id="rId6" Type="http://schemas.openxmlformats.org/officeDocument/2006/relationships/tags" Target="../tags/tag532.xml"/><Relationship Id="rId5" Type="http://schemas.openxmlformats.org/officeDocument/2006/relationships/tags" Target="../tags/tag531.xml"/><Relationship Id="rId4" Type="http://schemas.openxmlformats.org/officeDocument/2006/relationships/image" Target="../media/image27.jpeg"/><Relationship Id="rId3" Type="http://schemas.openxmlformats.org/officeDocument/2006/relationships/tags" Target="../tags/tag530.xml"/><Relationship Id="rId23" Type="http://schemas.openxmlformats.org/officeDocument/2006/relationships/slideLayout" Target="../slideLayouts/slideLayout24.xml"/><Relationship Id="rId22" Type="http://schemas.openxmlformats.org/officeDocument/2006/relationships/tags" Target="../tags/tag545.xml"/><Relationship Id="rId21" Type="http://schemas.openxmlformats.org/officeDocument/2006/relationships/tags" Target="../tags/tag544.xml"/><Relationship Id="rId20" Type="http://schemas.openxmlformats.org/officeDocument/2006/relationships/tags" Target="../tags/tag543.xml"/><Relationship Id="rId2" Type="http://schemas.openxmlformats.org/officeDocument/2006/relationships/tags" Target="../tags/tag529.xml"/><Relationship Id="rId19" Type="http://schemas.openxmlformats.org/officeDocument/2006/relationships/image" Target="../media/image30.jpeg"/><Relationship Id="rId18" Type="http://schemas.openxmlformats.org/officeDocument/2006/relationships/tags" Target="../tags/tag542.xml"/><Relationship Id="rId17" Type="http://schemas.openxmlformats.org/officeDocument/2006/relationships/tags" Target="../tags/tag541.xml"/><Relationship Id="rId16" Type="http://schemas.openxmlformats.org/officeDocument/2006/relationships/tags" Target="../tags/tag540.xml"/><Relationship Id="rId15" Type="http://schemas.openxmlformats.org/officeDocument/2006/relationships/tags" Target="../tags/tag539.xml"/><Relationship Id="rId14" Type="http://schemas.openxmlformats.org/officeDocument/2006/relationships/image" Target="../media/image29.jpeg"/><Relationship Id="rId13" Type="http://schemas.openxmlformats.org/officeDocument/2006/relationships/tags" Target="../tags/tag538.xml"/><Relationship Id="rId12" Type="http://schemas.openxmlformats.org/officeDocument/2006/relationships/tags" Target="../tags/tag537.xml"/><Relationship Id="rId11" Type="http://schemas.openxmlformats.org/officeDocument/2006/relationships/tags" Target="../tags/tag536.xml"/><Relationship Id="rId10" Type="http://schemas.openxmlformats.org/officeDocument/2006/relationships/tags" Target="../tags/tag535.xml"/><Relationship Id="rId1" Type="http://schemas.openxmlformats.org/officeDocument/2006/relationships/tags" Target="../tags/tag52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548.xml"/><Relationship Id="rId2" Type="http://schemas.openxmlformats.org/officeDocument/2006/relationships/tags" Target="../tags/tag547.xml"/><Relationship Id="rId1" Type="http://schemas.openxmlformats.org/officeDocument/2006/relationships/tags" Target="../tags/tag54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56.xml"/><Relationship Id="rId8" Type="http://schemas.openxmlformats.org/officeDocument/2006/relationships/tags" Target="../tags/tag555.xml"/><Relationship Id="rId7" Type="http://schemas.openxmlformats.org/officeDocument/2006/relationships/tags" Target="../tags/tag554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4" Type="http://schemas.openxmlformats.org/officeDocument/2006/relationships/tags" Target="../tags/tag551.xml"/><Relationship Id="rId3" Type="http://schemas.openxmlformats.org/officeDocument/2006/relationships/image" Target="../media/image31.jpeg"/><Relationship Id="rId2" Type="http://schemas.openxmlformats.org/officeDocument/2006/relationships/tags" Target="../tags/tag550.xml"/><Relationship Id="rId11" Type="http://schemas.openxmlformats.org/officeDocument/2006/relationships/slideLayout" Target="../slideLayouts/slideLayout25.xml"/><Relationship Id="rId10" Type="http://schemas.openxmlformats.org/officeDocument/2006/relationships/tags" Target="../tags/tag557.xml"/><Relationship Id="rId1" Type="http://schemas.openxmlformats.org/officeDocument/2006/relationships/tags" Target="../tags/tag54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66.xml"/><Relationship Id="rId8" Type="http://schemas.openxmlformats.org/officeDocument/2006/relationships/tags" Target="../tags/tag565.xml"/><Relationship Id="rId7" Type="http://schemas.openxmlformats.org/officeDocument/2006/relationships/tags" Target="../tags/tag564.xml"/><Relationship Id="rId6" Type="http://schemas.openxmlformats.org/officeDocument/2006/relationships/tags" Target="../tags/tag563.xml"/><Relationship Id="rId5" Type="http://schemas.openxmlformats.org/officeDocument/2006/relationships/tags" Target="../tags/tag562.xml"/><Relationship Id="rId4" Type="http://schemas.openxmlformats.org/officeDocument/2006/relationships/tags" Target="../tags/tag561.xml"/><Relationship Id="rId3" Type="http://schemas.openxmlformats.org/officeDocument/2006/relationships/tags" Target="../tags/tag560.xml"/><Relationship Id="rId2" Type="http://schemas.openxmlformats.org/officeDocument/2006/relationships/tags" Target="../tags/tag559.xml"/><Relationship Id="rId12" Type="http://schemas.openxmlformats.org/officeDocument/2006/relationships/slideLayout" Target="../slideLayouts/slideLayout26.xml"/><Relationship Id="rId11" Type="http://schemas.openxmlformats.org/officeDocument/2006/relationships/tags" Target="../tags/tag568.xml"/><Relationship Id="rId10" Type="http://schemas.openxmlformats.org/officeDocument/2006/relationships/tags" Target="../tags/tag567.xml"/><Relationship Id="rId1" Type="http://schemas.openxmlformats.org/officeDocument/2006/relationships/tags" Target="../tags/tag558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tags" Target="../tags/tag575.xml"/><Relationship Id="rId7" Type="http://schemas.openxmlformats.org/officeDocument/2006/relationships/tags" Target="../tags/tag574.xml"/><Relationship Id="rId6" Type="http://schemas.openxmlformats.org/officeDocument/2006/relationships/tags" Target="../tags/tag573.xml"/><Relationship Id="rId5" Type="http://schemas.openxmlformats.org/officeDocument/2006/relationships/tags" Target="../tags/tag572.xml"/><Relationship Id="rId4" Type="http://schemas.openxmlformats.org/officeDocument/2006/relationships/tags" Target="../tags/tag571.xml"/><Relationship Id="rId3" Type="http://schemas.openxmlformats.org/officeDocument/2006/relationships/image" Target="../media/image32.jpeg"/><Relationship Id="rId2" Type="http://schemas.openxmlformats.org/officeDocument/2006/relationships/tags" Target="../tags/tag570.xml"/><Relationship Id="rId1" Type="http://schemas.openxmlformats.org/officeDocument/2006/relationships/tags" Target="../tags/tag56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tags" Target="../tags/tag391.xml"/><Relationship Id="rId12" Type="http://schemas.openxmlformats.org/officeDocument/2006/relationships/tags" Target="../tags/tag390.xml"/><Relationship Id="rId11" Type="http://schemas.openxmlformats.org/officeDocument/2006/relationships/tags" Target="../tags/tag389.xml"/><Relationship Id="rId10" Type="http://schemas.openxmlformats.org/officeDocument/2006/relationships/tags" Target="../tags/tag388.xml"/><Relationship Id="rId1" Type="http://schemas.openxmlformats.org/officeDocument/2006/relationships/tags" Target="../tags/tag37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83.xml"/><Relationship Id="rId8" Type="http://schemas.openxmlformats.org/officeDocument/2006/relationships/tags" Target="../tags/tag582.xml"/><Relationship Id="rId7" Type="http://schemas.openxmlformats.org/officeDocument/2006/relationships/tags" Target="../tags/tag581.xml"/><Relationship Id="rId6" Type="http://schemas.openxmlformats.org/officeDocument/2006/relationships/tags" Target="../tags/tag580.xml"/><Relationship Id="rId5" Type="http://schemas.openxmlformats.org/officeDocument/2006/relationships/tags" Target="../tags/tag579.xml"/><Relationship Id="rId4" Type="http://schemas.openxmlformats.org/officeDocument/2006/relationships/tags" Target="../tags/tag578.xml"/><Relationship Id="rId3" Type="http://schemas.openxmlformats.org/officeDocument/2006/relationships/image" Target="../media/image33.jpeg"/><Relationship Id="rId2" Type="http://schemas.openxmlformats.org/officeDocument/2006/relationships/tags" Target="../tags/tag577.xml"/><Relationship Id="rId10" Type="http://schemas.openxmlformats.org/officeDocument/2006/relationships/slideLayout" Target="../slideLayouts/slideLayout28.xml"/><Relationship Id="rId1" Type="http://schemas.openxmlformats.org/officeDocument/2006/relationships/tags" Target="../tags/tag57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586.xml"/><Relationship Id="rId2" Type="http://schemas.openxmlformats.org/officeDocument/2006/relationships/tags" Target="../tags/tag585.xml"/><Relationship Id="rId1" Type="http://schemas.openxmlformats.org/officeDocument/2006/relationships/tags" Target="../tags/tag58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tags" Target="../tags/tag593.xml"/><Relationship Id="rId7" Type="http://schemas.openxmlformats.org/officeDocument/2006/relationships/tags" Target="../tags/tag592.xml"/><Relationship Id="rId6" Type="http://schemas.openxmlformats.org/officeDocument/2006/relationships/tags" Target="../tags/tag591.xml"/><Relationship Id="rId5" Type="http://schemas.openxmlformats.org/officeDocument/2006/relationships/tags" Target="../tags/tag590.xml"/><Relationship Id="rId4" Type="http://schemas.openxmlformats.org/officeDocument/2006/relationships/image" Target="../media/image34.jpeg"/><Relationship Id="rId3" Type="http://schemas.openxmlformats.org/officeDocument/2006/relationships/tags" Target="../tags/tag589.xml"/><Relationship Id="rId23" Type="http://schemas.openxmlformats.org/officeDocument/2006/relationships/slideLayout" Target="../slideLayouts/slideLayout29.xml"/><Relationship Id="rId22" Type="http://schemas.openxmlformats.org/officeDocument/2006/relationships/tags" Target="../tags/tag604.xml"/><Relationship Id="rId21" Type="http://schemas.openxmlformats.org/officeDocument/2006/relationships/tags" Target="../tags/tag603.xml"/><Relationship Id="rId20" Type="http://schemas.openxmlformats.org/officeDocument/2006/relationships/tags" Target="../tags/tag602.xml"/><Relationship Id="rId2" Type="http://schemas.openxmlformats.org/officeDocument/2006/relationships/tags" Target="../tags/tag588.xml"/><Relationship Id="rId19" Type="http://schemas.openxmlformats.org/officeDocument/2006/relationships/image" Target="../media/image37.jpeg"/><Relationship Id="rId18" Type="http://schemas.openxmlformats.org/officeDocument/2006/relationships/tags" Target="../tags/tag601.xml"/><Relationship Id="rId17" Type="http://schemas.openxmlformats.org/officeDocument/2006/relationships/tags" Target="../tags/tag600.xml"/><Relationship Id="rId16" Type="http://schemas.openxmlformats.org/officeDocument/2006/relationships/tags" Target="../tags/tag599.xml"/><Relationship Id="rId15" Type="http://schemas.openxmlformats.org/officeDocument/2006/relationships/tags" Target="../tags/tag598.xml"/><Relationship Id="rId14" Type="http://schemas.openxmlformats.org/officeDocument/2006/relationships/image" Target="../media/image36.png"/><Relationship Id="rId13" Type="http://schemas.openxmlformats.org/officeDocument/2006/relationships/tags" Target="../tags/tag597.xml"/><Relationship Id="rId12" Type="http://schemas.openxmlformats.org/officeDocument/2006/relationships/tags" Target="../tags/tag596.xml"/><Relationship Id="rId11" Type="http://schemas.openxmlformats.org/officeDocument/2006/relationships/tags" Target="../tags/tag595.xml"/><Relationship Id="rId10" Type="http://schemas.openxmlformats.org/officeDocument/2006/relationships/tags" Target="../tags/tag594.xml"/><Relationship Id="rId1" Type="http://schemas.openxmlformats.org/officeDocument/2006/relationships/tags" Target="../tags/tag58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tags" Target="../tags/tag611.xml"/><Relationship Id="rId7" Type="http://schemas.openxmlformats.org/officeDocument/2006/relationships/tags" Target="../tags/tag610.xml"/><Relationship Id="rId6" Type="http://schemas.openxmlformats.org/officeDocument/2006/relationships/tags" Target="../tags/tag609.xml"/><Relationship Id="rId5" Type="http://schemas.openxmlformats.org/officeDocument/2006/relationships/tags" Target="../tags/tag608.xml"/><Relationship Id="rId4" Type="http://schemas.openxmlformats.org/officeDocument/2006/relationships/image" Target="../media/image38.jpeg"/><Relationship Id="rId3" Type="http://schemas.openxmlformats.org/officeDocument/2006/relationships/tags" Target="../tags/tag607.xml"/><Relationship Id="rId2" Type="http://schemas.openxmlformats.org/officeDocument/2006/relationships/tags" Target="../tags/tag606.xml"/><Relationship Id="rId18" Type="http://schemas.openxmlformats.org/officeDocument/2006/relationships/slideLayout" Target="../slideLayouts/slideLayout30.xml"/><Relationship Id="rId17" Type="http://schemas.openxmlformats.org/officeDocument/2006/relationships/tags" Target="../tags/tag618.xml"/><Relationship Id="rId16" Type="http://schemas.openxmlformats.org/officeDocument/2006/relationships/tags" Target="../tags/tag617.xml"/><Relationship Id="rId15" Type="http://schemas.openxmlformats.org/officeDocument/2006/relationships/tags" Target="../tags/tag616.xml"/><Relationship Id="rId14" Type="http://schemas.openxmlformats.org/officeDocument/2006/relationships/image" Target="../media/image40.jpeg"/><Relationship Id="rId13" Type="http://schemas.openxmlformats.org/officeDocument/2006/relationships/tags" Target="../tags/tag615.xml"/><Relationship Id="rId12" Type="http://schemas.openxmlformats.org/officeDocument/2006/relationships/tags" Target="../tags/tag614.xml"/><Relationship Id="rId11" Type="http://schemas.openxmlformats.org/officeDocument/2006/relationships/tags" Target="../tags/tag613.xml"/><Relationship Id="rId10" Type="http://schemas.openxmlformats.org/officeDocument/2006/relationships/tags" Target="../tags/tag612.xml"/><Relationship Id="rId1" Type="http://schemas.openxmlformats.org/officeDocument/2006/relationships/tags" Target="../tags/tag60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26.xml"/><Relationship Id="rId8" Type="http://schemas.openxmlformats.org/officeDocument/2006/relationships/tags" Target="../tags/tag625.xml"/><Relationship Id="rId7" Type="http://schemas.openxmlformats.org/officeDocument/2006/relationships/tags" Target="../tags/tag624.xml"/><Relationship Id="rId6" Type="http://schemas.openxmlformats.org/officeDocument/2006/relationships/tags" Target="../tags/tag623.xml"/><Relationship Id="rId5" Type="http://schemas.openxmlformats.org/officeDocument/2006/relationships/tags" Target="../tags/tag622.xml"/><Relationship Id="rId4" Type="http://schemas.openxmlformats.org/officeDocument/2006/relationships/tags" Target="../tags/tag621.xml"/><Relationship Id="rId3" Type="http://schemas.openxmlformats.org/officeDocument/2006/relationships/image" Target="../media/image41.jpeg"/><Relationship Id="rId2" Type="http://schemas.openxmlformats.org/officeDocument/2006/relationships/tags" Target="../tags/tag620.xml"/><Relationship Id="rId10" Type="http://schemas.openxmlformats.org/officeDocument/2006/relationships/slideLayout" Target="../slideLayouts/slideLayout31.xml"/><Relationship Id="rId1" Type="http://schemas.openxmlformats.org/officeDocument/2006/relationships/tags" Target="../tags/tag619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tags" Target="../tags/tag399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3" Type="http://schemas.openxmlformats.org/officeDocument/2006/relationships/image" Target="../media/image7.jpeg"/><Relationship Id="rId2" Type="http://schemas.openxmlformats.org/officeDocument/2006/relationships/tags" Target="../tags/tag395.xml"/><Relationship Id="rId17" Type="http://schemas.openxmlformats.org/officeDocument/2006/relationships/slideLayout" Target="../slideLayouts/slideLayout14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tags" Target="../tags/tag39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tags" Target="../tags/tag40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tags" Target="../tags/tag417.xml"/><Relationship Id="rId7" Type="http://schemas.openxmlformats.org/officeDocument/2006/relationships/image" Target="../media/image9.jpeg"/><Relationship Id="rId6" Type="http://schemas.openxmlformats.org/officeDocument/2006/relationships/tags" Target="../tags/tag416.xml"/><Relationship Id="rId5" Type="http://schemas.openxmlformats.org/officeDocument/2006/relationships/tags" Target="../tags/tag415.xml"/><Relationship Id="rId4" Type="http://schemas.openxmlformats.org/officeDocument/2006/relationships/tags" Target="../tags/tag414.xml"/><Relationship Id="rId3" Type="http://schemas.openxmlformats.org/officeDocument/2006/relationships/image" Target="../media/image8.jpeg"/><Relationship Id="rId2" Type="http://schemas.openxmlformats.org/officeDocument/2006/relationships/tags" Target="../tags/tag413.xml"/><Relationship Id="rId19" Type="http://schemas.openxmlformats.org/officeDocument/2006/relationships/slideLayout" Target="../slideLayouts/slideLayout15.xml"/><Relationship Id="rId18" Type="http://schemas.openxmlformats.org/officeDocument/2006/relationships/tags" Target="../tags/tag425.xml"/><Relationship Id="rId17" Type="http://schemas.openxmlformats.org/officeDocument/2006/relationships/tags" Target="../tags/tag424.xml"/><Relationship Id="rId16" Type="http://schemas.openxmlformats.org/officeDocument/2006/relationships/tags" Target="../tags/tag423.xml"/><Relationship Id="rId15" Type="http://schemas.openxmlformats.org/officeDocument/2006/relationships/image" Target="../media/image11.jpeg"/><Relationship Id="rId14" Type="http://schemas.openxmlformats.org/officeDocument/2006/relationships/tags" Target="../tags/tag422.xml"/><Relationship Id="rId13" Type="http://schemas.openxmlformats.org/officeDocument/2006/relationships/tags" Target="../tags/tag421.xml"/><Relationship Id="rId12" Type="http://schemas.openxmlformats.org/officeDocument/2006/relationships/tags" Target="../tags/tag420.xml"/><Relationship Id="rId11" Type="http://schemas.openxmlformats.org/officeDocument/2006/relationships/image" Target="../media/image10.jpeg"/><Relationship Id="rId10" Type="http://schemas.openxmlformats.org/officeDocument/2006/relationships/tags" Target="../tags/tag419.xml"/><Relationship Id="rId1" Type="http://schemas.openxmlformats.org/officeDocument/2006/relationships/tags" Target="../tags/tag41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432.xml"/><Relationship Id="rId7" Type="http://schemas.openxmlformats.org/officeDocument/2006/relationships/tags" Target="../tags/tag431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image" Target="../media/image12.jpeg"/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8" Type="http://schemas.openxmlformats.org/officeDocument/2006/relationships/slideLayout" Target="../slideLayouts/slideLayout16.xml"/><Relationship Id="rId17" Type="http://schemas.openxmlformats.org/officeDocument/2006/relationships/tags" Target="../tags/tag439.xml"/><Relationship Id="rId16" Type="http://schemas.openxmlformats.org/officeDocument/2006/relationships/tags" Target="../tags/tag438.xml"/><Relationship Id="rId15" Type="http://schemas.openxmlformats.org/officeDocument/2006/relationships/tags" Target="../tags/tag437.xml"/><Relationship Id="rId14" Type="http://schemas.openxmlformats.org/officeDocument/2006/relationships/image" Target="../media/image14.jpeg"/><Relationship Id="rId13" Type="http://schemas.openxmlformats.org/officeDocument/2006/relationships/tags" Target="../tags/tag436.xml"/><Relationship Id="rId12" Type="http://schemas.openxmlformats.org/officeDocument/2006/relationships/tags" Target="../tags/tag435.xml"/><Relationship Id="rId11" Type="http://schemas.openxmlformats.org/officeDocument/2006/relationships/tags" Target="../tags/tag434.xml"/><Relationship Id="rId10" Type="http://schemas.openxmlformats.org/officeDocument/2006/relationships/tags" Target="../tags/tag433.xml"/><Relationship Id="rId1" Type="http://schemas.openxmlformats.org/officeDocument/2006/relationships/tags" Target="../tags/tag42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47.xml"/><Relationship Id="rId8" Type="http://schemas.openxmlformats.org/officeDocument/2006/relationships/tags" Target="../tags/tag446.xml"/><Relationship Id="rId7" Type="http://schemas.openxmlformats.org/officeDocument/2006/relationships/tags" Target="../tags/tag445.xml"/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image" Target="../media/image15.png"/><Relationship Id="rId2" Type="http://schemas.openxmlformats.org/officeDocument/2006/relationships/tags" Target="../tags/tag441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450.xml"/><Relationship Id="rId11" Type="http://schemas.openxmlformats.org/officeDocument/2006/relationships/tags" Target="../tags/tag449.xml"/><Relationship Id="rId10" Type="http://schemas.openxmlformats.org/officeDocument/2006/relationships/tags" Target="../tags/tag448.xml"/><Relationship Id="rId1" Type="http://schemas.openxmlformats.org/officeDocument/2006/relationships/tags" Target="../tags/tag44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image" Target="../media/image16.jpeg"/><Relationship Id="rId2" Type="http://schemas.openxmlformats.org/officeDocument/2006/relationships/tags" Target="../tags/tag452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462.xml"/><Relationship Id="rId12" Type="http://schemas.openxmlformats.org/officeDocument/2006/relationships/tags" Target="../tags/tag461.xml"/><Relationship Id="rId11" Type="http://schemas.openxmlformats.org/officeDocument/2006/relationships/tags" Target="../tags/tag460.xml"/><Relationship Id="rId10" Type="http://schemas.openxmlformats.org/officeDocument/2006/relationships/tags" Target="../tags/tag459.xml"/><Relationship Id="rId1" Type="http://schemas.openxmlformats.org/officeDocument/2006/relationships/tags" Target="../tags/tag45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70.xml"/><Relationship Id="rId8" Type="http://schemas.openxmlformats.org/officeDocument/2006/relationships/tags" Target="../tags/tag469.xml"/><Relationship Id="rId7" Type="http://schemas.openxmlformats.org/officeDocument/2006/relationships/tags" Target="../tags/tag468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image" Target="../media/image17.jpeg"/><Relationship Id="rId2" Type="http://schemas.openxmlformats.org/officeDocument/2006/relationships/tags" Target="../tags/tag464.xml"/><Relationship Id="rId14" Type="http://schemas.openxmlformats.org/officeDocument/2006/relationships/slideLayout" Target="../slideLayouts/slideLayout19.xml"/><Relationship Id="rId13" Type="http://schemas.openxmlformats.org/officeDocument/2006/relationships/tags" Target="../tags/tag474.xml"/><Relationship Id="rId12" Type="http://schemas.openxmlformats.org/officeDocument/2006/relationships/tags" Target="../tags/tag473.xml"/><Relationship Id="rId11" Type="http://schemas.openxmlformats.org/officeDocument/2006/relationships/tags" Target="../tags/tag472.xml"/><Relationship Id="rId10" Type="http://schemas.openxmlformats.org/officeDocument/2006/relationships/tags" Target="../tags/tag471.xml"/><Relationship Id="rId1" Type="http://schemas.openxmlformats.org/officeDocument/2006/relationships/tags" Target="../tags/tag4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2025/06/22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5700"/>
              <a:t>第10章 智能体开发：文本文档划词翻译插件</a:t>
            </a:r>
            <a:endParaRPr lang="zh-CN" altLang="en-US" sz="57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CAXDING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系统综合开发完整代码实现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a3ec13c200cbe8d82663ec31a3d1447a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l="8726" r="8726"/>
          <a:stretch>
            <a:fillRect/>
          </a:stretch>
        </p:blipFill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系统综合开发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整合所有模块，设计一体化翻译系统，满足实时与批量翻译需求，提供用户友好界面。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736d02c20741356cd678e90984a1259a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t="9596" b="9596"/>
          <a:stretch>
            <a:fillRect/>
          </a:stretch>
        </p:blipFill>
        <p:spPr>
          <a:xfrm>
            <a:off x="34290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核心功能展示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文档解析、翻译模型调用、异步任务调度及结果存储，确保高效翻译流程。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4a99d15ef223b50fe739ce6e164f7a25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t="9596" b="9596"/>
          <a:stretch>
            <a:fillRect/>
          </a:stretch>
        </p:blipFill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模块化设计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采用独立开发与测试的模块结构，增强系统可用性和扩展性，便于集成。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054c363c7ac6ca1056bffc9c56ff65cd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l="8871" r="8871"/>
          <a:stretch>
            <a:fillRect/>
          </a:stretch>
        </p:blipFill>
        <p:spPr>
          <a:xfrm>
            <a:off x="90678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实践模板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从文档解析到翻译输出，展示完整代码实现，包含模块化设计与任务管理，构建智能翻译系统。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翻译模型微调与多语言支持实现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翻译模型微调与多语言支持实现</a:t>
            </a:r>
            <a:endParaRPr lang="zh-CN" altLang="en-US" sz="3000"/>
          </a:p>
        </p:txBody>
      </p:sp>
      <p:grpSp>
        <p:nvGrpSpPr>
          <p:cNvPr id="16" name="组合 15"/>
          <p:cNvGrpSpPr/>
          <p:nvPr/>
        </p:nvGrpSpPr>
        <p:grpSpPr>
          <a:xfrm>
            <a:off x="609600" y="1524000"/>
            <a:ext cx="10972800" cy="2082800"/>
            <a:chOff x="960" y="2400"/>
            <a:chExt cx="17280" cy="3280"/>
          </a:xfrm>
        </p:grpSpPr>
      </p:grpSp>
      <p:pic>
        <p:nvPicPr>
          <p:cNvPr id="17" name="内容占位符 16" descr="c7157fad-a9d1-4ec3-8af5-6eacc4c46bad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655" r="655"/>
          <a:stretch>
            <a:fillRect/>
          </a:stretch>
        </p:blipFill>
        <p:spPr>
          <a:xfrm>
            <a:off x="609600" y="3759200"/>
            <a:ext cx="10972800" cy="2489200"/>
          </a:xfrm>
          <a:custGeom>
            <a:avLst/>
            <a:gdLst>
              <a:gd name="connisteX0" fmla="*/ 0 w 10972800"/>
              <a:gd name="connsiteY0" fmla="*/ 203200 h 2489200"/>
              <a:gd name="connisteX1" fmla="*/ 203200 w 10972800"/>
              <a:gd name="connsiteY1" fmla="*/ 0 h 2489200"/>
              <a:gd name="connisteX2" fmla="*/ 10769600 w 10972800"/>
              <a:gd name="connsiteY2" fmla="*/ 0 h 2489200"/>
              <a:gd name="connisteX3" fmla="*/ 10972800 w 10972800"/>
              <a:gd name="connsiteY3" fmla="*/ 203200 h 2489200"/>
              <a:gd name="connisteX4" fmla="*/ 10972800 w 10972800"/>
              <a:gd name="connsiteY4" fmla="*/ 2286000 h 2489200"/>
              <a:gd name="connisteX5" fmla="*/ 10769600 w 10972800"/>
              <a:gd name="connsiteY5" fmla="*/ 2489200 h 2489200"/>
              <a:gd name="connisteX6" fmla="*/ 203200 w 10972800"/>
              <a:gd name="connsiteY6" fmla="*/ 2489200 h 2489200"/>
              <a:gd name="connisteX7" fmla="*/ 0 w 10972800"/>
              <a:gd name="connsiteY7" fmla="*/ 2286000 h 2489200"/>
              <a:gd name="connisteX8" fmla="*/ 0 w 10972800"/>
              <a:gd name="connsiteY8" fmla="*/ 20320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48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286000"/>
                </a:lnTo>
                <a:cubicBezTo>
                  <a:pt x="10972800" y="2398224"/>
                  <a:pt x="10881824" y="2489200"/>
                  <a:pt x="10769600" y="2489200"/>
                </a:cubicBezTo>
                <a:lnTo>
                  <a:pt x="203200" y="2489200"/>
                </a:lnTo>
                <a:cubicBezTo>
                  <a:pt x="90976" y="2489200"/>
                  <a:pt x="0" y="2398224"/>
                  <a:pt x="0" y="2286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多语言翻译系统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探讨大模型驱动下的翻译技术，分析词典与语料库在翻译过程中的角色差异。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翻译结果优化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介绍如何通过模型微调及后处理策略，提升翻译质量，确保语句通顺与意义准确。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实用场景应用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展示多语言翻译系统在实际环境中的核心技术和优化方案，助力跨语言文本处理。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基于大语言模型的多语言翻译</a:t>
            </a:r>
            <a:endParaRPr lang="zh-CN" altLang="en-US" sz="3000"/>
          </a:p>
        </p:txBody>
      </p:sp>
      <p:grpSp>
        <p:nvGrpSpPr>
          <p:cNvPr id="25" name="组合 24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pic>
        <p:nvPicPr>
          <p:cNvPr id="22" name="内容占位符 21" descr="e46eee0d23bf5177c138e8f94e2ad5cc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7353" b="7353"/>
          <a:stretch>
            <a:fillRect/>
          </a:stretch>
        </p:blipFill>
        <p:spPr>
          <a:xfrm>
            <a:off x="6096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大语言模型翻译原理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大语言模型通过共享语义空间实现多语言直接翻译，利用预训练模型如MarianMT，经微调提升特定任务性能。</a:t>
            </a:r>
            <a:endParaRPr lang="zh-CN" altLang="en-US"/>
          </a:p>
        </p:txBody>
      </p:sp>
      <p:pic>
        <p:nvPicPr>
          <p:cNvPr id="23" name="内容占位符 22" descr="932cc0e15757ca6fccb24c3a96b7805d"/>
          <p:cNvPicPr>
            <a:picLocks noChangeAspect="1"/>
          </p:cNvPicPr>
          <p:nvPr>
            <p:ph idx="16393"/>
            <p:custDataLst>
              <p:tags r:id="rId6"/>
            </p:custDataLst>
          </p:nvPr>
        </p:nvPicPr>
        <p:blipFill>
          <a:blip r:embed="rId7"/>
          <a:srcRect l="10931" r="10931"/>
          <a:stretch>
            <a:fillRect/>
          </a:stretch>
        </p:blipFill>
        <p:spPr>
          <a:xfrm>
            <a:off x="43688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代码实现示例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代码示例：大语言模型实现多语言翻译，包括模型加载、用户输入处理及目标语言生成。</a:t>
            </a:r>
            <a:endParaRPr lang="zh-CN" altLang="en-US"/>
          </a:p>
        </p:txBody>
      </p:sp>
      <p:pic>
        <p:nvPicPr>
          <p:cNvPr id="24" name="内容占位符 23" descr="e6722dcbc20fe6256161743986b1a394"/>
          <p:cNvPicPr>
            <a:picLocks noChangeAspect="1"/>
          </p:cNvPicPr>
          <p:nvPr>
            <p:ph idx="16394"/>
            <p:custDataLst>
              <p:tags r:id="rId10"/>
            </p:custDataLst>
          </p:nvPr>
        </p:nvPicPr>
        <p:blipFill>
          <a:blip r:embed="rId11"/>
          <a:srcRect l="10241" r="10241"/>
          <a:stretch>
            <a:fillRect/>
          </a:stretch>
        </p:blipFill>
        <p:spPr>
          <a:xfrm>
            <a:off x="81280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灵活高效解决方案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构建的大语言模型支持多语言翻译，动态选择语言，生成翻译结果，提供灵活高效文本处理方案。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对比基于词典与语料的方法</a:t>
            </a:r>
            <a:endParaRPr lang="zh-CN" altLang="en-US" sz="3000"/>
          </a:p>
        </p:txBody>
      </p:sp>
      <p:grpSp>
        <p:nvGrpSpPr>
          <p:cNvPr id="13" name="组合 12"/>
          <p:cNvGrpSpPr/>
          <p:nvPr/>
        </p:nvGrpSpPr>
        <p:grpSpPr>
          <a:xfrm>
            <a:off x="8153400" y="2794000"/>
            <a:ext cx="3429000" cy="3454400"/>
            <a:chOff x="12840" y="4400"/>
            <a:chExt cx="5400" cy="5440"/>
          </a:xfrm>
        </p:grpSpPr>
      </p:grpSp>
      <p:pic>
        <p:nvPicPr>
          <p:cNvPr id="14" name="内容占位符 13" descr="94220144a7131c580a28d3d2716a3642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9341" b="9341"/>
          <a:stretch>
            <a:fillRect/>
          </a:stretch>
        </p:blipFill>
        <p:spPr>
          <a:xfrm>
            <a:off x="6096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翻译方法对比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词典法简洁快速，直译为主，难解语境之谜；语料法深挖语义，灵活应变，语法上下文尽在掌握。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应用场景展示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词典翻译宜于专有名词，语料翻译擅长大段文本，两者相辅相成，共绘翻译技术全景图。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增强翻译结果的流畅性与语义准确度</a:t>
            </a:r>
            <a:endParaRPr lang="zh-CN" altLang="en-US" sz="3000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1" name="图片占位符 30" descr="54740c5d547bbbf84c55330f63dd5f1a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t="6500" b="6500"/>
          <a:stretch>
            <a:fillRect/>
          </a:stretch>
        </p:blipFill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翻译优化策略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微调语言模型，提升翻译流畅度与准确性，结合后处理技术修正语法与语义。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82772aec72c13b17c387d9b06ba1c674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t="6500" b="6500"/>
          <a:stretch>
            <a:fillRect/>
          </a:stretch>
        </p:blipFill>
        <p:spPr>
          <a:xfrm>
            <a:off x="62484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技术实施细节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重新训练语言模型，应用基于规则的语法校正，评估并动态调整语义相似性。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7da986cb6dfc0df89ffd5a12637810b2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t="6500" b="6500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多语言系统构建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提供高质量翻译，涵盖广泛语种，确保信息传递无碍。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813cda490fa2d99112894f90a45492c9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l="3245" r="3245"/>
          <a:stretch>
            <a:fillRect/>
          </a:stretch>
        </p:blipFill>
        <p:spPr>
          <a:xfrm>
            <a:off x="62484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代码实践案例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展示模型微调与后处理集成，实现翻译结果显著提升，促进跨文化交流。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插件开发与跨平台兼容性优化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插件开发与跨平台兼容性优化</a:t>
            </a:r>
            <a:endParaRPr lang="zh-CN" altLang="en-US" sz="3300"/>
          </a:p>
        </p:txBody>
      </p:sp>
      <p:grpSp>
        <p:nvGrpSpPr>
          <p:cNvPr id="14" name="组合 13"/>
          <p:cNvGrpSpPr/>
          <p:nvPr/>
        </p:nvGrpSpPr>
        <p:grpSpPr>
          <a:xfrm>
            <a:off x="609600" y="3403600"/>
            <a:ext cx="3429000" cy="2844800"/>
            <a:chOff x="960" y="5360"/>
            <a:chExt cx="5400" cy="4480"/>
          </a:xfrm>
        </p:grpSpPr>
      </p:grpSp>
      <p:pic>
        <p:nvPicPr>
          <p:cNvPr id="13" name="内容占位符 12" descr="ab3cbfc8f00a4068b6482472746a7056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9341" b="9341"/>
          <a:stretch>
            <a:fillRect/>
          </a:stretch>
        </p:blipFill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插件开发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集成浏览器与文本编辑器插件，优化翻译体验，实现划词翻译功能。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跨平台兼容性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探讨响应速度与内存占用优化，提供稳定高效翻译插件技术指导。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浏览器插件API的开发</a:t>
            </a:r>
            <a:endParaRPr lang="zh-CN" altLang="en-US" sz="3300"/>
          </a:p>
        </p:txBody>
      </p:sp>
      <p:grpSp>
        <p:nvGrpSpPr>
          <p:cNvPr id="12" name="组合 11"/>
          <p:cNvGrpSpPr/>
          <p:nvPr/>
        </p:nvGrpSpPr>
        <p:grpSpPr>
          <a:xfrm>
            <a:off x="609600" y="2133600"/>
            <a:ext cx="10972800" cy="3505200"/>
            <a:chOff x="960" y="3360"/>
            <a:chExt cx="17280" cy="552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划词翻译插件原理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划词翻译插件通过捕获用户选择的文本，传递至翻译服务，实时返回结果。核心包括后台脚本监听、内容脚本交互。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划词翻译插件代码实现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"Chrome插件实现实时划词翻译功能，利用RESTful API连接翻译服务，确保翻译实时性。"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插件功能与应用前景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代码实现浏览器划词翻译插件，涵盖配置、交互和翻译功能，为复杂翻译工具奠定基础。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文本编辑器划词翻译插件开发</a:t>
            </a:r>
            <a:endParaRPr lang="zh-CN" altLang="en-US" sz="3300"/>
          </a:p>
        </p:txBody>
      </p:sp>
      <p:grpSp>
        <p:nvGrpSpPr>
          <p:cNvPr id="12" name="组合 11"/>
          <p:cNvGrpSpPr/>
          <p:nvPr/>
        </p:nvGrpSpPr>
        <p:grpSpPr>
          <a:xfrm>
            <a:off x="4648200" y="4775200"/>
            <a:ext cx="6934200" cy="1473200"/>
            <a:chOff x="7320" y="7520"/>
            <a:chExt cx="10920" cy="2320"/>
          </a:xfrm>
        </p:grpSpPr>
      </p:grpSp>
      <p:pic>
        <p:nvPicPr>
          <p:cNvPr id="11" name="内容占位符 10" descr="2f3d644c-a69b-4714-8294-9e3ae2b10bba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408" r="408"/>
          <a:stretch>
            <a:fillRect/>
          </a:stretch>
        </p:blipFill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文本编辑器插件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划词翻译功能集成，提升多语言文档处理效率，实现实时翻译显示。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核心模块设计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前端交互简洁，后台请求翻译服务，动态展示翻译结果，优化用户编辑体验。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070350" y="2133600"/>
            <a:ext cx="7258050" cy="2590800"/>
            <a:chOff x="6410" y="3360"/>
            <a:chExt cx="11430" cy="408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/>
              <a:t>目录</a:t>
            </a:r>
            <a:endParaRPr lang="zh-CN" altLang="en-US" sz="450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文档翻译场景分析与划词翻译需求设计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sz="1900"/>
              <a:t>翻译模型微调与多语言支持实现</a:t>
            </a:r>
            <a:endParaRPr lang="zh-CN" altLang="en-US" sz="19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 sz="1900"/>
              <a:t>插件开发与跨平台兼容性优化</a:t>
            </a:r>
            <a:endParaRPr lang="zh-CN" altLang="en-US" sz="190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 sz="1900"/>
              <a:t>翻译系统评估与用户反馈迭代</a:t>
            </a:r>
            <a:endParaRPr lang="zh-CN" altLang="en-US" sz="1900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响应速度优化与内存占用优化</a:t>
            </a:r>
            <a:endParaRPr lang="zh-CN" altLang="en-US" sz="3300"/>
          </a:p>
        </p:txBody>
      </p:sp>
      <p:grpSp>
        <p:nvGrpSpPr>
          <p:cNvPr id="13" name="组合 12"/>
          <p:cNvGrpSpPr/>
          <p:nvPr/>
        </p:nvGrpSpPr>
        <p:grpSpPr>
          <a:xfrm>
            <a:off x="1066800" y="2108200"/>
            <a:ext cx="3124200" cy="3556000"/>
            <a:chOff x="1680" y="3320"/>
            <a:chExt cx="4920" cy="5600"/>
          </a:xfrm>
        </p:grpSpPr>
      </p:grpSp>
      <p:pic>
        <p:nvPicPr>
          <p:cNvPr id="12" name="内容占位符 11" descr="e90ae4179f344fe3bacd12ed60040c89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15934" b="15934"/>
          <a:stretch>
            <a:fillRect/>
          </a:stretch>
        </p:blipFill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响应速度优化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缓存翻译结果，使用异步非阻塞操作，减少数据加载，提升实时翻译效率。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内存占用优化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合理管理内存，适时释放资源，避免长时间运行导致的性能下降。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翻译系统评估与用户反馈迭代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翻译系统评估与用户反馈迭代</a:t>
            </a:r>
            <a:endParaRPr lang="zh-CN" altLang="en-US" sz="3300"/>
          </a:p>
        </p:txBody>
      </p:sp>
      <p:grpSp>
        <p:nvGrpSpPr>
          <p:cNvPr id="35" name="组合 34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1" name="图片占位符 30" descr="e6ec1d886717a2f530e8c0dc3897b5f4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t="3535" b="3535"/>
          <a:stretch>
            <a:fillRect/>
          </a:stretch>
        </p:blipFill>
        <p:spPr>
          <a:xfrm>
            <a:off x="6096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翻译质量指标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量化翻译准确度，流畅性，专业术语正确率，确保译文质量，及时定位问题。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a2843a82954dc17b9a69699ddf387f63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t="3535" b="3535"/>
          <a:stretch>
            <a:fillRect/>
          </a:stretch>
        </p:blipFill>
        <p:spPr>
          <a:xfrm>
            <a:off x="34290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用户反馈循环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收集用户操作数据，分析使用习惯，定期邀请用户参与测试，收集意见，持续优化系统性能。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3" name="图片占位符 32" descr="chinese_default_01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l="19735" r="19735"/>
          <a:stretch>
            <a:fillRect/>
          </a:stretch>
        </p:blipFill>
        <p:spPr>
          <a:xfrm>
            <a:off x="62484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评价体系构建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建立多维度评价模型，涵盖语法、语义、文化适应性，提升翻译系统智能水平。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78385c19c47f3f99b0c3a55d76a535fc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l="14141" r="14141"/>
          <a:stretch>
            <a:fillRect/>
          </a:stretch>
        </p:blipFill>
        <p:spPr>
          <a:xfrm>
            <a:off x="9067800" y="1524000"/>
            <a:ext cx="2514600" cy="2336800"/>
          </a:xfrm>
          <a:custGeom>
            <a:avLst/>
            <a:gdLst>
              <a:gd name="connisteX0" fmla="*/ 0 w 2514600"/>
              <a:gd name="connsiteY0" fmla="*/ 203200 h 2336800"/>
              <a:gd name="connisteX1" fmla="*/ 203200 w 2514600"/>
              <a:gd name="connsiteY1" fmla="*/ 0 h 2336800"/>
              <a:gd name="connisteX2" fmla="*/ 2311400 w 2514600"/>
              <a:gd name="connsiteY2" fmla="*/ 0 h 2336800"/>
              <a:gd name="connisteX3" fmla="*/ 2514600 w 2514600"/>
              <a:gd name="connsiteY3" fmla="*/ 203200 h 2336800"/>
              <a:gd name="connisteX4" fmla="*/ 2514600 w 2514600"/>
              <a:gd name="connsiteY4" fmla="*/ 2336800 h 2336800"/>
              <a:gd name="connisteX5" fmla="*/ 0 w 2514600"/>
              <a:gd name="connsiteY5" fmla="*/ 2336800 h 2336800"/>
              <a:gd name="connisteX6" fmla="*/ 0 w 25146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数据驱动迭代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/>
          <a:p>
            <a:r>
              <a:rPr lang="zh-CN" altLang="en-US"/>
              <a:t>利用用户反馈调整算法，优化用户体验，形成闭环，推动翻译系统不断进化。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翻译质量的评价指标与调优</a:t>
            </a:r>
            <a:endParaRPr lang="zh-CN" altLang="en-US" sz="3300"/>
          </a:p>
        </p:txBody>
      </p:sp>
      <p:grpSp>
        <p:nvGrpSpPr>
          <p:cNvPr id="27" name="组合 26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4" name="图片占位符 23" descr="219dd7f586cd13779fa5e334db7a763a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16676" r="16676"/>
          <a:stretch>
            <a:fillRect/>
          </a:stretch>
        </p:blipFill>
        <p:spPr>
          <a:xfrm>
            <a:off x="15748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翻译质量评估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翻译质量评估依赖BLEU与ROUGE，前者检验词汇匹配，后者侧重召回率，共同优化翻译系统。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fec6e86c61a5f4e6390613b1ff2fddcd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53340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调优策略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调优策略涉及模型参数调整、翻译词典优化及语义增强，以提升翻译质量。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fc4aa32deeb328f4ae65bce46e6de2ec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90932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改进翻译系统性能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展示翻译质量评估与优化方法，助力开发者提升翻译系统效能。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300"/>
              <a:t>用户行为数据采集与反馈机制</a:t>
            </a:r>
            <a:endParaRPr lang="zh-CN" altLang="en-US" sz="3300"/>
          </a:p>
        </p:txBody>
      </p:sp>
      <p:grpSp>
        <p:nvGrpSpPr>
          <p:cNvPr id="13" name="组合 12"/>
          <p:cNvGrpSpPr/>
          <p:nvPr/>
        </p:nvGrpSpPr>
        <p:grpSpPr>
          <a:xfrm>
            <a:off x="8001000" y="2108200"/>
            <a:ext cx="3124200" cy="3556000"/>
            <a:chOff x="12600" y="3320"/>
            <a:chExt cx="4920" cy="5600"/>
          </a:xfrm>
        </p:grpSpPr>
      </p:grpSp>
      <p:pic>
        <p:nvPicPr>
          <p:cNvPr id="12" name="内容占位符 11" descr="9d2d5ab1bae5f2acc15366513cb49870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090" r="1090"/>
          <a:stretch>
            <a:fillRect/>
          </a:stretch>
        </p:blipFill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用户行为采集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记录用户输入文本，翻译结果点击行为，收集评分与修改建议，分析使用习惯与问题。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反馈机制优化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通过数据存储分析，定期更新模型，实现翻译系统动态优化，提升用户体验与准确性。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100"/>
              <a:t>谢谢</a:t>
            </a:r>
            <a:endParaRPr lang="zh-CN" altLang="en-US" sz="61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文档翻译智能体开发</a:t>
            </a:r>
            <a:endParaRPr lang="zh-CN" altLang="en-US" sz="3000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4521200"/>
            <a:ext cx="10972800" cy="1727200"/>
            <a:chOff x="960" y="7120"/>
            <a:chExt cx="17280" cy="2720"/>
          </a:xfrm>
        </p:grpSpPr>
      </p:grpSp>
      <p:pic>
        <p:nvPicPr>
          <p:cNvPr id="20" name="内容占位符 19" descr="a6ecf01f-9af7-42c1-ad30-201a6bccf8b9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359" r="1359"/>
          <a:stretch>
            <a:fillRect/>
          </a:stretch>
        </p:blipFill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翻译技术核心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聚焦文档解析与翻译模型微调，结合划词翻译插件应用，解析多语言环境下的智能体开发关键技术。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模型优化路径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 sz="1400"/>
              <a:t>通过参数调整与语料训练提升翻译质量，强化多语言支持能力，确保输出流畅性与准确性。</a:t>
            </a:r>
            <a:endParaRPr lang="zh-CN" altLang="en-US" sz="1400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插件开发要点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 sz="1400"/>
              <a:t>设计轻量化划词交互模块，支持复杂文档实时翻译，优化部署流程以适配多样化应用场景。</a:t>
            </a:r>
            <a:endParaRPr lang="zh-CN" altLang="en-US" sz="1400"/>
          </a:p>
        </p:txBody>
      </p:sp>
      <p:sp>
        <p:nvSpPr>
          <p:cNvPr id="13" name="装饰  1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用户体验提升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 sz="1400"/>
              <a:t>简化操作路径，增强翻译结果可读性，通过语义信息精准匹配提升跨语言工作处理效率。</a:t>
            </a:r>
            <a:endParaRPr lang="zh-CN" altLang="en-US" sz="1400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文档翻译场景分析与划词翻译需求设计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文档翻译场景分析与划词翻译需求设计</a:t>
            </a:r>
            <a:endParaRPr lang="zh-CN" altLang="en-US" sz="3000"/>
          </a:p>
        </p:txBody>
      </p:sp>
      <p:grpSp>
        <p:nvGrpSpPr>
          <p:cNvPr id="32" name="组合 31"/>
          <p:cNvGrpSpPr/>
          <p:nvPr/>
        </p:nvGrpSpPr>
        <p:grpSpPr>
          <a:xfrm>
            <a:off x="609600" y="1905000"/>
            <a:ext cx="10972800" cy="3962400"/>
            <a:chOff x="960" y="3000"/>
            <a:chExt cx="17280" cy="6240"/>
          </a:xfrm>
        </p:grpSpPr>
      </p:grpSp>
      <p:pic>
        <p:nvPicPr>
          <p:cNvPr id="28" name="图片占位符 27" descr="9483f81c46665ea5cdae49ad69b1c108"/>
          <p:cNvPicPr>
            <a:picLocks noChangeAspect="1"/>
          </p:cNvPicPr>
          <p:nvPr>
            <p:ph type="pic" idx="16394"/>
            <p:custDataLst>
              <p:tags r:id="rId2"/>
            </p:custDataLst>
          </p:nvPr>
        </p:nvPicPr>
        <p:blipFill>
          <a:blip r:embed="rId3"/>
          <a:srcRect l="14794" r="14794"/>
          <a:stretch>
            <a:fillRect/>
          </a:stretch>
        </p:blipFill>
        <p:spPr>
          <a:xfrm>
            <a:off x="9906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文档翻译场景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分析跨语言环境下的用户需求，探索文档翻译在多语言沟通中的核心作用，提升理解效率。</a:t>
            </a:r>
            <a:endParaRPr lang="zh-CN" altLang="en-US"/>
          </a:p>
        </p:txBody>
      </p:sp>
      <p:pic>
        <p:nvPicPr>
          <p:cNvPr id="29" name="图片占位符 28" descr="e1da39d4c6322a861a9c045e69e1dd6c"/>
          <p:cNvPicPr>
            <a:picLocks noChangeAspect="1"/>
          </p:cNvPicPr>
          <p:nvPr>
            <p:ph type="pic" idx="16395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3886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划词翻译设计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明确划词翻译功能，通过智能体架构实现翻译流程模块化，从文档解析至翻译生成，打造高效翻译工具。</a:t>
            </a:r>
            <a:endParaRPr lang="zh-CN" altLang="en-US"/>
          </a:p>
        </p:txBody>
      </p:sp>
      <p:pic>
        <p:nvPicPr>
          <p:cNvPr id="30" name="图片占位符 29" descr="0de382c156538f2aee6d6f09d24d9faa"/>
          <p:cNvPicPr>
            <a:picLocks noChangeAspect="1"/>
          </p:cNvPicPr>
          <p:nvPr>
            <p:ph type="pic" idx="16396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781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技术分析路径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深入解析关键技术，提供系统化解决方案，为构建智能化翻译工具奠定坚实的技术基础。</a:t>
            </a:r>
            <a:endParaRPr lang="zh-CN" altLang="en-US"/>
          </a:p>
        </p:txBody>
      </p:sp>
      <p:pic>
        <p:nvPicPr>
          <p:cNvPr id="31" name="图片占位符 30" descr="06de7d1290f40f22131138a9e71263c2"/>
          <p:cNvPicPr>
            <a:picLocks noChangeAspect="1"/>
          </p:cNvPicPr>
          <p:nvPr>
            <p:ph type="pic" idx="16397"/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96774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翻译工具开发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从需求分析到模块开发，逐步构建，确保翻译过程既高效又流畅，满足多语言环境下的翻译需求。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文档翻译的场景需求与技术分析</a:t>
            </a:r>
            <a:endParaRPr lang="zh-CN" altLang="en-US" sz="3000"/>
          </a:p>
        </p:txBody>
      </p:sp>
      <p:grpSp>
        <p:nvGrpSpPr>
          <p:cNvPr id="28" name="组合 2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5" name="图片占位符 24" descr="49d537b48d0ae895d21a73d3926a8abb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739" r="739"/>
          <a:stretch>
            <a:fillRect/>
          </a:stretch>
        </p:blipFill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文档翻译的重要性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文档翻译需高效准确，保留语义，适应法律、技术、学术领域，依赖预训练模型如MarianMT、T5或GPT，确保跨语言信息传达无误。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6" name="图片占位符 25" descr="9fcaad8168eb4f2094338ee49f94164a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826" r="826"/>
          <a:stretch>
            <a:fillRect/>
          </a:stretch>
        </p:blipFill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翻译关键流程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文档翻译核心步骤：解析、段落提取、神经网络翻译、结果保存。依赖MarianMT等高效模型。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27" name="图片占位符 26" descr="86c1e1c0991cec62da03d2e1fe668545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739" r="739"/>
          <a:stretch>
            <a:fillRect/>
          </a:stretch>
        </p:blipFill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代码示例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此代码完整展示了文档翻译任务的实现过程，从需求分析到翻译结果输出，能够直接运行并生成翻译结果。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划词翻译实现</a:t>
            </a:r>
            <a:endParaRPr lang="zh-CN" altLang="en-US" sz="3000"/>
          </a:p>
        </p:txBody>
      </p:sp>
      <p:grpSp>
        <p:nvGrpSpPr>
          <p:cNvPr id="15" name="组合 14"/>
          <p:cNvGrpSpPr/>
          <p:nvPr/>
        </p:nvGrpSpPr>
        <p:grpSpPr>
          <a:xfrm>
            <a:off x="6553200" y="2184400"/>
            <a:ext cx="5029200" cy="3403600"/>
            <a:chOff x="10320" y="3440"/>
            <a:chExt cx="7920" cy="5360"/>
          </a:xfrm>
        </p:grpSpPr>
      </p:grpSp>
      <p:pic>
        <p:nvPicPr>
          <p:cNvPr id="16" name="内容占位符 15" descr="c222bb8fb1588bd2e1803be81e5dec95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t="7704" b="7704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划词翻译原理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通过用户在文档中选定文本，即时调用翻译模型，实现目标语言内容生成。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核心技术要点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涵盖文本选择监听、实时翻译调用及动态结果展示，确保前后端无缝协作。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开发流程概览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从事件监听至翻译服务调用，最终动态呈现结果，提供高效文档翻译方案。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前后端集成实践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前端捕捉用户选择，后端处理翻译请求，协同完成划词翻译功能实现。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翻译智能体核心架构设计</a:t>
            </a:r>
            <a:endParaRPr lang="zh-CN" altLang="en-US" sz="3000"/>
          </a:p>
        </p:txBody>
      </p:sp>
      <p:grpSp>
        <p:nvGrpSpPr>
          <p:cNvPr id="16" name="组合 15"/>
          <p:cNvGrpSpPr/>
          <p:nvPr/>
        </p:nvGrpSpPr>
        <p:grpSpPr>
          <a:xfrm>
            <a:off x="4648200" y="609600"/>
            <a:ext cx="6934200" cy="2032000"/>
            <a:chOff x="7320" y="960"/>
            <a:chExt cx="10920" cy="3200"/>
          </a:xfrm>
        </p:grpSpPr>
      </p:grpSp>
      <p:pic>
        <p:nvPicPr>
          <p:cNvPr id="17" name="内容占位符 16" descr="0823ab9b-40a9-4d78-9305-dc5169bfcc8f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230" r="230"/>
          <a:stretch>
            <a:fillRect/>
          </a:stretch>
        </p:blipFill>
        <p:spPr>
          <a:xfrm>
            <a:off x="609600" y="30988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核心架构概览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z="1400"/>
              <a:t>核心架构含文档解析、翻译模型、任务调度及用户界面，确保高效翻译流程。</a:t>
            </a:r>
            <a:endParaRPr lang="zh-CN" altLang="en-US" sz="1400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代码示例说明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 sz="1400"/>
              <a:t>以下代码完整展示了翻译智能体的核心架构设计与实现。</a:t>
            </a:r>
            <a:endParaRPr lang="zh-CN" altLang="en-US" sz="1400"/>
          </a:p>
        </p:txBody>
      </p:sp>
      <p:sp>
        <p:nvSpPr>
          <p:cNvPr id="10" name="装饰  8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高效翻译服务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展示翻译智能体架构，实现实时与批量翻译，通过异步任务调度，提供高效大规模文档翻译服务。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000"/>
              <a:t>智能体逐模块开发</a:t>
            </a:r>
            <a:endParaRPr lang="zh-CN" altLang="en-US" sz="3000"/>
          </a:p>
        </p:txBody>
      </p:sp>
      <p:grpSp>
        <p:nvGrpSpPr>
          <p:cNvPr id="16" name="组合 15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pic>
        <p:nvPicPr>
          <p:cNvPr id="17" name="内容占位符 16" descr="1a86a052-9ec1-4e5a-a203-d9d5e59a2cb1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230" r="230"/>
          <a:stretch>
            <a:fillRect/>
          </a:stretch>
        </p:blipFill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智能体模块化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文档解析至翻译结果展示，体现高效翻译工具构建策略。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翻译任务调度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优化并发执行，确保翻译过程流畅，提升用户体验。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用户交互设计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友好界面配合实时翻译反馈，增强翻译工具的实用性与互动性。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54"/>
  <p:tag name="KSO_WM_TEMPLATE_CATEGORY" val="custom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0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0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0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0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0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85c969773ef23e44d30e3c7c0b9b414dcd759b1"/>
  <p:tag name="KSO_WM_NEWLAYOUT_GROUP_ID" val="layout_51"/>
  <p:tag name="KSO_WM_NEWLAYOUT_ID" val="slide_d63124f9e0382d2d"/>
</p:tagLst>
</file>

<file path=ppt/tags/tag1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5bcb3492712285f10869cedffa3f62fa63e90e"/>
  <p:tag name="KSO_WM_NEWLAYOUT_GROUP_ID" val="layout_34"/>
  <p:tag name="KSO_WM_NEWLAYOUT_ID" val="slide_e14bdbc4104bb9ee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54"/>
  <p:tag name="KSO_WM_TEMPLATE_CATEGORY" val="custom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c0c1106153abd0a816283a59334f9cdc2395249"/>
  <p:tag name="KSO_WM_NEWLAYOUT_GROUP_ID" val="layout_26"/>
  <p:tag name="KSO_WM_NEWLAYOUT_ID" val="slide_4e8a2b389c8bbf30"/>
</p:tagLst>
</file>

<file path=ppt/tags/tag14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20a567ddaadb7f583bc30dde43206fcb1f96ad9"/>
  <p:tag name="KSO_WM_NEWLAYOUT_GROUP_ID" val="layout_65"/>
  <p:tag name="KSO_WM_NEWLAYOUT_ID" val="slide_791c730e0f49bbc1"/>
</p:tagLst>
</file>

<file path=ppt/tags/tag1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c3afea158ef5559633baa0422112457918e482"/>
  <p:tag name="KSO_WM_NEWLAYOUT_GROUP_ID" val="layout_62"/>
  <p:tag name="KSO_WM_NEWLAYOUT_ID" val="slide_dbc9252d4a09251e"/>
</p:tagLst>
</file>

<file path=ppt/tags/tag1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6f952f6c223cd8df9aa22f49bb4b86b3357c183"/>
  <p:tag name="KSO_WM_NEWLAYOUT_GROUP_ID" val="layout_42"/>
  <p:tag name="KSO_WM_NEWLAYOUT_ID" val="slide_ab9bf637a2772091"/>
</p:tagLst>
</file>

<file path=ppt/tags/tag1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554"/>
  <p:tag name="KSO_WM_TEMPLATE_CATEGORY" val="custom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9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1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TEMPLATE_INDEX" val="40490554"/>
  <p:tag name="KSO_WM_TEMPLATE_CATEGORY" val="custom"/>
</p:tagLst>
</file>

<file path=ppt/tags/tag2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54"/>
  <p:tag name="KSO_WM_TEMPLATE_CATEGORY" val="custom"/>
</p:tagLst>
</file>

<file path=ppt/tags/tag2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28fbec3ada5a15b2ac6ff6987bfd8d1a6fecc68"/>
  <p:tag name="KSO_WM_NEWLAYOUT_GROUP_ID" val="layout_2"/>
  <p:tag name="KSO_WM_NEWLAYOUT_ID" val="slide_1656b0fec28084c3"/>
</p:tagLst>
</file>

<file path=ppt/tags/tag20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554"/>
  <p:tag name="KSO_WM_TEMPLATE_CATEGORY" val="custom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54"/>
  <p:tag name="KSO_WM_TEMPLATE_CATEGORY" val="custom"/>
</p:tagLst>
</file>

<file path=ppt/tags/tag2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e1a532c8d5b20e68740921b01ad775fd31dc4dd"/>
  <p:tag name="KSO_WM_NEWLAYOUT_GROUP_ID" val="layout_59"/>
  <p:tag name="KSO_WM_NEWLAYOUT_ID" val="slide_c9a808dc05b7f5bd"/>
</p:tagLst>
</file>

<file path=ppt/tags/tag2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2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9873ae9a22be38053fc3d455e55123157b58451"/>
  <p:tag name="KSO_WM_NEWLAYOUT_GROUP_ID" val="layout_67"/>
  <p:tag name="KSO_WM_NEWLAYOUT_ID" val="slide_27499d0af7e3fc6a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d6f4818c075c6c0d7628157ee493724a9e728"/>
  <p:tag name="KSO_WM_NEWLAYOUT_GROUP_ID" val="layout_30"/>
  <p:tag name="KSO_WM_NEWLAYOUT_ID" val="slide_4a2a31e475742e4f"/>
</p:tagLst>
</file>

<file path=ppt/tags/tag2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fc404aebbcce8f96dde1d2e2cbbdf75901528ca"/>
  <p:tag name="KSO_WM_NEWLAYOUT_GROUP_ID" val="layout_57"/>
  <p:tag name="KSO_WM_NEWLAYOUT_ID" val="slide_17ace9d630c0772a"/>
</p:tagLst>
</file>

<file path=ppt/tags/tag25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54"/>
  <p:tag name="KSO_WM_TEMPLATE_CATEGORY" val="custom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f2ac8d3761cdf135ecee1138c7d8285d7af61d"/>
  <p:tag name="KSO_WM_NEWLAYOUT_GROUP_ID" val="layout_6"/>
  <p:tag name="KSO_WM_NEWLAYOUT_ID" val="slide_eae0c42ea467ae92"/>
</p:tagLst>
</file>

<file path=ppt/tags/tag2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8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502a1e7539995a0bc834d3218485e3b84f8dfd4"/>
  <p:tag name="KSO_WM_NEWLAYOUT_GROUP_ID" val="layout_64"/>
  <p:tag name="KSO_WM_NEWLAYOUT_ID" val="slide_f464c38cb2d75193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6f2172bab63d16e0212b1834a060f171c60104"/>
  <p:tag name="KSO_WM_NEWLAYOUT_GROUP_ID" val="layout_63"/>
  <p:tag name="KSO_WM_NEWLAYOUT_ID" val="slide_bd0e730e40c5a9b1"/>
</p:tagLst>
</file>

<file path=ppt/tags/tag3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0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6b7dc5ad30d92d7287df1e854fe3240d9f3811"/>
  <p:tag name="KSO_WM_NEWLAYOUT_GROUP_ID" val="layout_61"/>
  <p:tag name="KSO_WM_NEWLAYOUT_ID" val="slide_1c94fcf67f417551"/>
</p:tagLst>
</file>

<file path=ppt/tags/tag3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3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UNIT_INDEX" val="1_1"/>
  <p:tag name="KSO_WM_UNIT_TYPE" val="l_i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2fd78b0a7570a969803dd1e1a8331c11742eee1"/>
  <p:tag name="KSO_WM_NEWLAYOUT_GROUP_ID" val="layout_53"/>
  <p:tag name="KSO_WM_NEWLAYOUT_ID" val="slide_0cb3c25280d5e7ee"/>
</p:tagLst>
</file>

<file path=ppt/tags/tag32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3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fa90f8f5110d7c3fd73e0680902e10acbd42a1e"/>
  <p:tag name="KSO_WM_NEWLAYOUT_GROUP_ID" val="layout_31"/>
  <p:tag name="KSO_WM_NEWLAYOUT_ID" val="slide_150ad48e54a51861"/>
</p:tagLst>
</file>

<file path=ppt/tags/tag34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ade5f3fa1beaecb5dc465665d23292e6a9ecead"/>
  <p:tag name="KSO_WM_NEWLAYOUT_GROUP_ID" val="layout_60"/>
  <p:tag name="KSO_WM_NEWLAYOUT_ID" val="slide_92e718e35737f8af"/>
</p:tagLst>
</file>

<file path=ppt/tags/tag3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9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3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6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6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6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554"/>
</p:tagLst>
</file>

<file path=ppt/tags/tag36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554"/>
</p:tagLst>
</file>

<file path=ppt/tags/tag3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7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7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7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73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554"/>
  <p:tag name="KSO_WM_TEMPLATE_CATEGORY" val="custom"/>
  <p:tag name="KSO_WM_TEMPLATE_MASTER_TYPE" val="0"/>
  <p:tag name="KSO_WM_TAG_VERSION" val="3.0"/>
</p:tagLst>
</file>

<file path=ppt/tags/tag374.xml><?xml version="1.0" encoding="utf-8"?>
<p:tagLst xmlns:p="http://schemas.openxmlformats.org/presentationml/2006/main">
  <p:tag name="KSO_WM_AITEMPLATE_STYLE_ID" val="69796640650"/>
</p:tagLst>
</file>

<file path=ppt/tags/tag375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7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7198472f55f996028f3173bbb7447a3ed5b970fb"/>
  <p:tag name="KSO_WM_NEWLAYOUT_ID" val="1664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77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78.xml><?xml version="1.0" encoding="utf-8"?>
<p:tagLst xmlns:p="http://schemas.openxmlformats.org/presentationml/2006/main">
  <p:tag name="KSO_WM_BEAUTIFY_FLAG" val="#wm#"/>
  <p:tag name="KSO_WM_SLIDE_HAS_MASK" val="0"/>
  <p:tag name="KSO_WM_SLIDE_ID" val="custom40490554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554"/>
  <p:tag name="KSO_WM_TEMPLATE_MASTER_TYPE" val="0"/>
  <p:tag name="KSO_WM_TEMPLATE_SLIDE_ID" val="slide_4b787e1769c53a6b"/>
  <p:tag name="KSO_WM_TEMPLATE_SUBCATEGORY" val="29"/>
  <p:tag name="KSO_WM_TEMPLATE_THUMBS_INDEX" val="1、9"/>
</p:tagLst>
</file>

<file path=ppt/tags/tag3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54"/>
  <p:tag name="KSO_WM_TEMPLATE_CATEGORY" val="custom"/>
</p:tagLst>
</file>

<file path=ppt/tags/tag3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7c679aa4b86ae1c733b055064955a184777e80a"/>
  <p:tag name="KSO_WM_NEWLAYOUT_GROUP_ID" val="layout_1-5"/>
  <p:tag name="KSO_WM_NEWLAYOUT_ID" val="slide_61223ae7a7f7aefc"/>
</p:tagLst>
</file>

<file path=ppt/tags/tag38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SUBTYPE" val="d"/>
  <p:tag name="KSO_WM_UNIT_TYPE" val="l_h_i"/>
  <p:tag name="KSO_WM_FIGMA_FLAG" val="#fgm#"/>
  <p:tag name="KSO_WM_UNIT_PRESET_TEXT" val="01"/>
  <p:tag name="KSO_WM_SLIDE_FIGMA_DIAGRAM" val="1"/>
</p:tagLst>
</file>

<file path=ppt/tags/tag38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8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  <p:tag name="KSO_WM_SLIDE_FIGMA_DIAGRAM" val="1"/>
</p:tagLst>
</file>

<file path=ppt/tags/tag38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SUBTYPE" val="d"/>
  <p:tag name="KSO_WM_UNIT_TYPE" val="l_h_i"/>
  <p:tag name="KSO_WM_FIGMA_FLAG" val="#fgm#"/>
  <p:tag name="KSO_WM_UNIT_PRESET_TEXT" val="02"/>
  <p:tag name="KSO_WM_SLIDE_FIGMA_DIAGRAM" val="1"/>
</p:tagLst>
</file>

<file path=ppt/tags/tag38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8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  <p:tag name="KSO_WM_SLIDE_FIGMA_DIAGRAM" val="1"/>
</p:tagLst>
</file>

<file path=ppt/tags/tag38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SUBTYPE" val="d"/>
  <p:tag name="KSO_WM_UNIT_TYPE" val="l_h_i"/>
  <p:tag name="KSO_WM_FIGMA_FLAG" val="#fgm#"/>
  <p:tag name="KSO_WM_UNIT_PRESET_TEXT" val="03"/>
  <p:tag name="KSO_WM_SLIDE_FIGMA_DIAGRAM" val="1"/>
</p:tagLst>
</file>

<file path=ppt/tags/tag38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8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  <p:tag name="KSO_WM_SLIDE_FIGMA_DIAGRAM" val="1"/>
</p:tagLst>
</file>

<file path=ppt/tags/tag3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39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SUBTYPE" val="d"/>
  <p:tag name="KSO_WM_UNIT_TYPE" val="l_h_i"/>
  <p:tag name="KSO_WM_FIGMA_FLAG" val="#fgm#"/>
  <p:tag name="KSO_WM_UNIT_PRESET_TEXT" val="04"/>
  <p:tag name="KSO_WM_SLIDE_FIGMA_DIAGRAM" val="1"/>
</p:tagLst>
</file>

<file path=ppt/tags/tag39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2"/>
  <p:tag name="KSO_WM_UNIT_TYPE" val="l_h_i"/>
  <p:tag name="KSO_WM_FIGMA_DECORATION_INDEX" val="25"/>
  <p:tag name="KSO_WM_FIGMA_FLAG" val="#fgm#"/>
  <p:tag name="KSO_WM_UNIT_PRESET_TEXT" val=" "/>
  <p:tag name="KSO_WM_SLIDE_FIGMA_DIAGRAM" val="1"/>
</p:tagLst>
</file>

<file path=ppt/tags/tag39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单击此处添加项标题"/>
  <p:tag name="KSO_WM_SLIDE_FIGMA_DIAGRAM" val="1"/>
</p:tagLst>
</file>

<file path=ppt/tags/tag393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TEMPLATE_FIGMA_ID" val="69796640650"/>
  <p:tag name="KSO_WM_TEMPLATE_SLIDE_ID" val="slide_61223ae7a7f7aefc"/>
</p:tagLst>
</file>

<file path=ppt/tags/tag3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85c969773ef23e44d30e3c7c0b9b414dcd759b1"/>
  <p:tag name="KSO_WM_NEWLAYOUT_GROUP_ID" val="layout_51"/>
  <p:tag name="KSO_WM_NEWLAYOUT_ID" val="slide_d63124f9e0382d2d"/>
  <p:tag name="KSO_WM_UNIT_PRESET_TEXT" val="单击此处添加标题"/>
</p:tagLst>
</file>

<file path=ppt/tags/tag3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a6ecf01f-9af7-42c1-ad30-201a6bccf8b9.jpg?Expires=1782116374&amp;AWSAccessKeyId=AKLT9NSy7kh8TIS1UzNqLRY2&amp;Signature=4Qe2x256xD9AqOO%2FvT05gnu2MyA%3D&quot;}*auto_qingqiu_ai_*1750580368882_18.148_b89174371326-slide-2"/>
</p:tagLst>
</file>

<file path=ppt/tags/tag39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39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39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39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0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0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0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40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04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0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9"/>
  <p:tag name="KSO_WM_FIGMA_FLAG" val="#fgm#"/>
  <p:tag name="KSO_WM_UNIT_PRESET_TEXT" val=" "/>
</p:tagLst>
</file>

<file path=ppt/tags/tag406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07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0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d63124f9e0382d2d"/>
</p:tagLst>
</file>

<file path=ppt/tags/tag40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868a6e34111990f12115bcbe957a9f235e5ca01"/>
  <p:tag name="KSO_WM_NEWLAYOUT_ID" val="166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10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1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HAS_MASK" val="0"/>
  <p:tag name="KSO_WM_SLIDE_ID" val="custom40490554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4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5bcb3492712285f10869cedffa3f62fa63e90e"/>
  <p:tag name="KSO_WM_NEWLAYOUT_GROUP_ID" val="layout_34"/>
  <p:tag name="KSO_WM_NEWLAYOUT_ID" val="slide_e14bdbc4104bb9ee"/>
  <p:tag name="KSO_WM_UNIT_PRESET_TEXT" val="单击此处添加标题"/>
</p:tagLst>
</file>

<file path=ppt/tags/tag41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392473732&quot;}*auto_galley_ai_*1750580368882_18.148_b89174371326-slide-4"/>
</p:tagLst>
</file>

<file path=ppt/tags/tag41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1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1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400805713&quot;}*auto_galley_ai_*1750580368882_18.148_b89174371326-slide-4"/>
</p:tagLst>
</file>

<file path=ppt/tags/tag41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1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1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211292942082&quot;}*auto_galley_ai_*1750580368882_18.148_b89174371326-slide-4"/>
</p:tagLst>
</file>

<file path=ppt/tags/tag4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2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2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2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211393887171&quot;}*auto_galley_ai_*1750580368882_18.148_b89174371326-slide-4"/>
</p:tagLst>
</file>

<file path=ppt/tags/tag42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2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25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e14bdbc4104bb9ee"/>
</p:tagLst>
</file>

<file path=ppt/tags/tag4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c0c1106153abd0a816283a59334f9cdc2395249"/>
  <p:tag name="KSO_WM_NEWLAYOUT_GROUP_ID" val="layout_26"/>
  <p:tag name="KSO_WM_NEWLAYOUT_ID" val="slide_4e8a2b389c8bbf30"/>
  <p:tag name="KSO_WM_UNIT_PRESET_TEXT" val="单击此处添加标题"/>
</p:tagLst>
</file>

<file path=ppt/tags/tag42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2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498359593&quot;}*auto_galley_ai_*1750580368882_18.148_b89174371326-slide-5"/>
</p:tagLst>
</file>

<file path=ppt/tags/tag42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4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3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3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3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433871265&quot;}*auto_galley_ai_*1750580368882_18.148_b89174371326-slide-5"/>
</p:tagLst>
</file>

<file path=ppt/tags/tag43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43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3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3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60426761&quot;}*auto_galley_ai_*1750580368882_18.148_b89174371326-slide-5"/>
</p:tagLst>
</file>

<file path=ppt/tags/tag43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43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39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650"/>
  <p:tag name="KSO_WM_TEMPLATE_SLIDE_ID" val="slide_4e8a2b389c8bbf30"/>
</p:tagLst>
</file>

<file path=ppt/tags/tag4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20a567ddaadb7f583bc30dde43206fcb1f96ad9"/>
  <p:tag name="KSO_WM_NEWLAYOUT_GROUP_ID" val="layout_65"/>
  <p:tag name="KSO_WM_NEWLAYOUT_ID" val="slide_791c730e0f49bbc1"/>
  <p:tag name="KSO_WM_UNIT_PRESET_TEXT" val="单击此处添加标题"/>
</p:tagLst>
</file>

<file path=ppt/tags/tag4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211344226660&quot;}*auto_galley_ai_*1750580368882_18.148_b89174371326-slide-6"/>
</p:tagLst>
</file>

<file path=ppt/tags/tag44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4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4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4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4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4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48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4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50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791c730e0f49bbc1"/>
</p:tagLst>
</file>

<file path=ppt/tags/tag4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c3afea158ef5559633baa0422112457918e482"/>
  <p:tag name="KSO_WM_NEWLAYOUT_GROUP_ID" val="layout_62"/>
  <p:tag name="KSO_WM_NEWLAYOUT_ID" val="slide_dbc9252d4a09251e"/>
  <p:tag name="KSO_WM_UNIT_PRESET_TEXT" val="单击此处添加标题"/>
</p:tagLst>
</file>

<file path=ppt/tags/tag4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0823ab9b-40a9-4d78-9305-dc5169bfcc8f.jpg?Expires=1782116373&amp;AWSAccessKeyId=AKLT9NSy7kh8TIS1UzNqLRY2&amp;Signature=P9u9TAkJ4WDmlCZJ8ouj92bdll8%3D&quot;}*auto_qingqiu_ai_*1750580368882_18.148_b89174371326-slide-7"/>
</p:tagLst>
</file>

<file path=ppt/tags/tag45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454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55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5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457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58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5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4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6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61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62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650"/>
  <p:tag name="KSO_WM_TEMPLATE_SLIDE_ID" val="slide_dbc9252d4a09251e"/>
</p:tagLst>
</file>

<file path=ppt/tags/tag4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6f952f6c223cd8df9aa22f49bb4b86b3357c183"/>
  <p:tag name="KSO_WM_NEWLAYOUT_GROUP_ID" val="layout_42"/>
  <p:tag name="KSO_WM_NEWLAYOUT_ID" val="slide_ab9bf637a2772091"/>
  <p:tag name="KSO_WM_UNIT_PRESET_TEXT" val="单击此处添加标题"/>
</p:tagLst>
</file>

<file path=ppt/tags/tag4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1a86a052-9ec1-4e5a-a203-d9d5e59a2cb1.jpg?Expires=1782116373&amp;AWSAccessKeyId=AKLT9NSy7kh8TIS1UzNqLRY2&amp;Signature=fpZR3P8C88vlDR6RuZ%2BKG2L2%2Bsw%3D&quot;}*auto_qingqiu_ai_*1750580368882_18.148_b89174371326-slide-8"/>
</p:tagLst>
</file>

<file path=ppt/tags/tag465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466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46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6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469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4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70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7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9"/>
  <p:tag name="KSO_WM_FIGMA_FLAG" val="#fgm#"/>
  <p:tag name="KSO_WM_UNIT_PRESET_TEXT" val=" "/>
</p:tagLst>
</file>

<file path=ppt/tags/tag472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473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74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650"/>
  <p:tag name="KSO_WM_TEMPLATE_SLIDE_ID" val="slide_ab9bf637a2772091"/>
</p:tagLst>
</file>

<file path=ppt/tags/tag4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28fbec3ada5a15b2ac6ff6987bfd8d1a6fecc68"/>
  <p:tag name="KSO_WM_NEWLAYOUT_GROUP_ID" val="layout_2"/>
  <p:tag name="KSO_WM_NEWLAYOUT_ID" val="slide_1656b0fec28084c3"/>
  <p:tag name="KSO_WM_UNIT_PRESET_TEXT" val="单击此处添加标题"/>
</p:tagLst>
</file>

<file path=ppt/tags/tag47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7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211292942095&quot;}*auto_galley_ai_*1750580368882_18.148_b89174371326-slide-9"/>
</p:tagLst>
</file>

<file path=ppt/tags/tag47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47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4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8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48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340909448&quot;}*auto_galley_ai_*1750580368882_18.148_b89174371326-slide-9"/>
</p:tagLst>
</file>

<file path=ppt/tags/tag48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48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48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8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211384867416&quot;}*auto_galley_ai_*1750580368882_18.148_b89174371326-slide-9"/>
</p:tagLst>
</file>

<file path=ppt/tags/tag48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48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48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7"/>
  <p:tag name="KSO_WM_FIGMA_FLAG" val="#fgm#"/>
  <p:tag name="KSO_WM_UNIT_PRESET_TEXT" val=" "/>
</p:tagLst>
</file>

<file path=ppt/tags/tag489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41N91568967&quot;}*auto_galley_ai_*1750580368882_18.148_b89174371326-slide-9"/>
</p:tagLst>
</file>

<file path=ppt/tags/tag4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90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49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492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1656b0fec28084c3"/>
</p:tagLst>
</file>

<file path=ppt/tags/tag49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868a6e34111990f12115bcbe957a9f235e5ca01"/>
  <p:tag name="KSO_WM_NEWLAYOUT_ID" val="166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94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495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HAS_MASK" val="0"/>
  <p:tag name="KSO_WM_SLIDE_ID" val="custom40490554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4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e1a532c8d5b20e68740921b01ad775fd31dc4dd"/>
  <p:tag name="KSO_WM_NEWLAYOUT_GROUP_ID" val="layout_59"/>
  <p:tag name="KSO_WM_NEWLAYOUT_ID" val="slide_c9a808dc05b7f5bd"/>
  <p:tag name="KSO_WM_UNIT_PRESET_TEXT" val="单击此处添加标题"/>
</p:tagLst>
</file>

<file path=ppt/tags/tag4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c7157fad-a9d1-4ec3-8af5-6eacc4c46bad.jpg?Expires=1782116375&amp;AWSAccessKeyId=AKLT9NSy7kh8TIS1UzNqLRY2&amp;Signature=7BCNuzGcxdsYqnypGiet6wdjFBs%3D&quot;}*auto_qingqiu_ai_*1750580368882_18.148_b89174371326-slide-11"/>
</p:tagLst>
</file>

<file path=ppt/tags/tag49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49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0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0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0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50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0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0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50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0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650"/>
  <p:tag name="KSO_WM_TEMPLATE_SLIDE_ID" val="slide_c9a808dc05b7f5bd"/>
</p:tagLst>
</file>

<file path=ppt/tags/tag5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9873ae9a22be38053fc3d455e55123157b58451"/>
  <p:tag name="KSO_WM_NEWLAYOUT_GROUP_ID" val="layout_67"/>
  <p:tag name="KSO_WM_NEWLAYOUT_ID" val="slide_27499d0af7e3fc6a"/>
  <p:tag name="KSO_WM_UNIT_PRESET_TEXT" val="单击此处添加标题"/>
</p:tagLst>
</file>

<file path=ppt/tags/tag50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211285162651&quot;}*auto_galley_ai_*1750580368882_18.148_b89174371326-slide-12"/>
</p:tagLst>
</file>

<file path=ppt/tags/tag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1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1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1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165901764&quot;}*auto_galley_ai_*1750580368882_18.148_b89174371326-slide-12"/>
</p:tagLst>
</file>

<file path=ppt/tags/tag51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1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1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124329310&quot;}*auto_galley_ai_*1750580368882_18.148_b89174371326-slide-12"/>
</p:tagLst>
</file>

<file path=ppt/tags/tag51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51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1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650"/>
  <p:tag name="KSO_WM_TEMPLATE_SLIDE_ID" val="slide_27499d0af7e3fc6a"/>
</p:tagLst>
</file>

<file path=ppt/tags/tag5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d6f4818c075c6c0d7628157ee493724a9e728"/>
  <p:tag name="KSO_WM_NEWLAYOUT_GROUP_ID" val="layout_30"/>
  <p:tag name="KSO_WM_NEWLAYOUT_ID" val="slide_4a2a31e475742e4f"/>
  <p:tag name="KSO_WM_UNIT_PRESET_TEXT" val="单击此处添加标题"/>
</p:tagLst>
</file>

<file path=ppt/tags/tag5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7198472f55f996028f3173bbb7447a3ed5b970fb"/>
  <p:tag name="KSO_WM_NEWLAYOUT_ID" val="1664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273421792&quot;}*auto_galley_ai_*1750580368882_18.148_b89174371326-slide-13"/>
</p:tagLst>
</file>

<file path=ppt/tags/tag52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52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2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2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52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2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2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4a2a31e475742e4f"/>
</p:tagLst>
</file>

<file path=ppt/tags/tag5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fc404aebbcce8f96dde1d2e2cbbdf75901528ca"/>
  <p:tag name="KSO_WM_NEWLAYOUT_GROUP_ID" val="layout_57"/>
  <p:tag name="KSO_WM_NEWLAYOUT_ID" val="slide_17ace9d630c0772a"/>
  <p:tag name="KSO_WM_UNIT_PRESET_TEXT" val="单击此处添加标题"/>
</p:tagLst>
</file>

<file path=ppt/tags/tag529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7"/>
  <p:tag name="KSO_WM_FIGMA_FLAG" val="#fgm#"/>
  <p:tag name="KSO_WM_UNIT_PRESET_TEXT" val=" "/>
</p:tagLst>
</file>

<file path=ppt/tags/tag53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3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286089418&quot;}*auto_galley_ai_*1750580368882_18.148_b89174371326-slide-14"/>
</p:tagLst>
</file>

<file path=ppt/tags/tag53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53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3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7"/>
  <p:tag name="KSO_WM_FIGMA_FLAG" val="#fgm#"/>
  <p:tag name="KSO_WM_UNIT_PRESET_TEXT" val=" "/>
</p:tagLst>
</file>

<file path=ppt/tags/tag53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834593198&quot;}*auto_galley_ai_*1750580368882_18.148_b89174371326-slide-14"/>
</p:tagLst>
</file>

<file path=ppt/tags/tag53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53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37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7"/>
  <p:tag name="KSO_WM_FIGMA_FLAG" val="#fgm#"/>
  <p:tag name="KSO_WM_UNIT_PRESET_TEXT" val=" "/>
</p:tagLst>
</file>

<file path=ppt/tags/tag53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410486822&quot;}*auto_galley_ai_*1750580368882_18.148_b89174371326-slide-14"/>
</p:tagLst>
</file>

<file path=ppt/tags/tag53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5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40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4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7"/>
  <p:tag name="KSO_WM_FIGMA_FLAG" val="#fgm#"/>
  <p:tag name="KSO_WM_UNIT_PRESET_TEXT" val=" "/>
</p:tagLst>
</file>

<file path=ppt/tags/tag54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211396444139&quot;}*auto_galley_ai_*1750580368882_18.148_b89174371326-slide-14"/>
</p:tagLst>
</file>

<file path=ppt/tags/tag54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544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545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17ace9d630c0772a"/>
</p:tagLst>
</file>

<file path=ppt/tags/tag54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868a6e34111990f12115bcbe957a9f235e5ca01"/>
  <p:tag name="KSO_WM_NEWLAYOUT_ID" val="166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47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4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HAS_MASK" val="0"/>
  <p:tag name="KSO_WM_SLIDE_ID" val="custom40490554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5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f2ac8d3761cdf135ecee1138c7d8285d7af61d"/>
  <p:tag name="KSO_WM_NEWLAYOUT_GROUP_ID" val="layout_6"/>
  <p:tag name="KSO_WM_NEWLAYOUT_ID" val="slide_eae0c42ea467ae92"/>
  <p:tag name="KSO_WM_UNIT_PRESET_TEXT" val="单击此处添加标题"/>
</p:tagLst>
</file>

<file path=ppt/tags/tag5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434255880&quot;}*auto_galley_ai_*1750580368882_18.148_b89174371326-slide-16"/>
</p:tagLst>
</file>

<file path=ppt/tags/tag551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9"/>
  <p:tag name="KSO_WM_FIGMA_FLAG" val="#fgm#"/>
  <p:tag name="KSO_WM_UNIT_PRESET_TEXT" val=" "/>
</p:tagLst>
</file>

<file path=ppt/tags/tag55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5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5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9"/>
  <p:tag name="KSO_WM_FIGMA_FLAG" val="#fgm#"/>
  <p:tag name="KSO_WM_UNIT_PRESET_TEXT" val=" "/>
</p:tagLst>
</file>

<file path=ppt/tags/tag55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56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5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eae0c42ea467ae92"/>
</p:tagLst>
</file>

<file path=ppt/tags/tag5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502a1e7539995a0bc834d3218485e3b84f8dfd4"/>
  <p:tag name="KSO_WM_NEWLAYOUT_GROUP_ID" val="layout_64"/>
  <p:tag name="KSO_WM_NEWLAYOUT_ID" val="slide_f464c38cb2d75193"/>
  <p:tag name="KSO_WM_UNIT_PRESET_TEXT" val="单击此处添加标题"/>
</p:tagLst>
</file>

<file path=ppt/tags/tag55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6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6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6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63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6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6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此处添加项标题"/>
</p:tagLst>
</file>

<file path=ppt/tags/tag56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6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56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650"/>
  <p:tag name="KSO_WM_TEMPLATE_SLIDE_ID" val="slide_f464c38cb2d75193"/>
</p:tagLst>
</file>

<file path=ppt/tags/tag5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6f2172bab63d16e0212b1834a060f171c60104"/>
  <p:tag name="KSO_WM_NEWLAYOUT_GROUP_ID" val="layout_63"/>
  <p:tag name="KSO_WM_NEWLAYOUT_ID" val="slide_bd0e730e40c5a9b1"/>
  <p:tag name="KSO_WM_UNIT_PRESET_TEXT" val="单击此处添加标题"/>
</p:tagLst>
</file>

<file path=ppt/tags/tag5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6/2f3d644c-a69b-4714-8294-9e3ae2b10bba.jpg?Expires=1782116376&amp;AWSAccessKeyId=AKLT9NSy7kh8TIS1UzNqLRY2&amp;Signature=b0oN6UE1lu7uNqPyTKRURcunKzU%3D&quot;}*auto_qingqiu_ai_*1750580368882_18.148_b89174371326-slide-18"/>
</p:tagLst>
</file>

<file path=ppt/tags/tag57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7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7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7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75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bd0e730e40c5a9b1"/>
</p:tagLst>
</file>

<file path=ppt/tags/tag5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6b7dc5ad30d92d7287df1e854fe3240d9f3811"/>
  <p:tag name="KSO_WM_NEWLAYOUT_GROUP_ID" val="layout_61"/>
  <p:tag name="KSO_WM_NEWLAYOUT_ID" val="slide_1c94fcf67f417551"/>
  <p:tag name="KSO_WM_UNIT_PRESET_TEXT" val="单击此处添加标题"/>
</p:tagLst>
</file>

<file path=ppt/tags/tag5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498565792&quot;}*auto_galley_ai_*1750580368882_18.148_b89174371326-slide-19"/>
</p:tagLst>
</file>

<file path=ppt/tags/tag578.xml><?xml version="1.0" encoding="utf-8"?>
<p:tagLst xmlns:p="http://schemas.openxmlformats.org/presentationml/2006/main">
  <p:tag name="$PH_EXT" val="2"/>
  <p:tag name="KSO_WM_FIGMA_DECORATION_INDEX" val="17_contentModel"/>
  <p:tag name="KSO_WM_BEAUTIFY_FLAG" val="#fgm#"/>
  <p:tag name="KSO_WM_FIGMA_FLAG" val="#fgm#"/>
  <p:tag name="KSO_WM_UNIT_INDEX" val="1_1"/>
  <p:tag name="KSO_WM_UNIT_TYPE" val="l_i"/>
  <p:tag name="KSO_WM_UNIT_PRESET_TEXT" val=" "/>
</p:tagLst>
</file>

<file path=ppt/tags/tag57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5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8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8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58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83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1c94fcf67f417551"/>
</p:tagLst>
</file>

<file path=ppt/tags/tag58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868a6e34111990f12115bcbe957a9f235e5ca01"/>
  <p:tag name="KSO_WM_NEWLAYOUT_ID" val="166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85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86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HAS_MASK" val="0"/>
  <p:tag name="KSO_WM_SLIDE_ID" val="custom40490554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5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2fd78b0a7570a969803dd1e1a8331c11742eee1"/>
  <p:tag name="KSO_WM_NEWLAYOUT_GROUP_ID" val="layout_53"/>
  <p:tag name="KSO_WM_NEWLAYOUT_ID" val="slide_0cb3c25280d5e7ee"/>
  <p:tag name="KSO_WM_UNIT_PRESET_TEXT" val="单击此处添加标题"/>
</p:tagLst>
</file>

<file path=ppt/tags/tag588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8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1212338381&quot;}*auto_galley_ai_*1750580368882_18.148_b89174371326-slide-21"/>
</p:tagLst>
</file>

<file path=ppt/tags/tag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590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项标题"/>
</p:tagLst>
</file>

<file path=ppt/tags/tag591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592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9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444990592&quot;}*auto_galley_ai_*1750580368882_18.148_b89174371326-slide-21"/>
</p:tagLst>
</file>

<file path=ppt/tags/tag59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项标题"/>
</p:tagLst>
</file>

<file path=ppt/tags/tag59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59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59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https://ai-generator-dimension.wpscdn.cn/slide_res/20250326/chinese_default_01.png&quot;}*auto_preset_ai_*1750580368882_18.148_b89174371326-slide-21"/>
</p:tagLst>
</file>

<file path=ppt/tags/tag598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项标题"/>
</p:tagLst>
</file>

<file path=ppt/tags/tag599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0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4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01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d"/>
  <p:tag name="KSO_WM_FIGMA_FLAG" val="#fgm#"/>
  <p:tag name="MH_PIC_SOURCE_TYPE" val="generate_slide_ai*{&quot;ai_type&quot;:&quot;generate_ppt&quot;,&quot;id&quot;:&quot;VCG41N1409905740&quot;}*auto_galley_ai_*1750580368882_18.148_b89174371326-slide-21"/>
</p:tagLst>
</file>

<file path=ppt/tags/tag602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a"/>
  <p:tag name="KSO_WM_FIGMA_FLAG" val="#fgm#"/>
  <p:tag name="KSO_WM_UNIT_PRESET_TEXT" val="项标题"/>
</p:tagLst>
</file>

<file path=ppt/tags/tag603.xml><?xml version="1.0" encoding="utf-8"?>
<p:tagLst xmlns:p="http://schemas.openxmlformats.org/presentationml/2006/main">
  <p:tag name="KSO_WM_DIAGRAM_GROUP_CODE" val="1"/>
  <p:tag name="KSO_WM_BEAUTIFY_FLAG" val="#fgm#"/>
  <p:tag name="KSO_WM_UNIT_INDEX" val="1_4_1"/>
  <p:tag name="KSO_WM_UNIT_TYPE" val="l_h_f"/>
  <p:tag name="KSO_WM_FIGMA_FLAG" val="#fgm#"/>
  <p:tag name="KSO_WM_UNIT_PRESET_TEXT" val="单击此处添加项正文"/>
</p:tagLst>
</file>

<file path=ppt/tags/tag604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40650"/>
  <p:tag name="KSO_WM_TEMPLATE_SLIDE_ID" val="slide_0cb3c25280d5e7ee"/>
</p:tagLst>
</file>

<file path=ppt/tags/tag6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fa90f8f5110d7c3fd73e0680902e10acbd42a1e"/>
  <p:tag name="KSO_WM_NEWLAYOUT_GROUP_ID" val="layout_31"/>
  <p:tag name="KSO_WM_NEWLAYOUT_ID" val="slide_150ad48e54a51861"/>
  <p:tag name="KSO_WM_UNIT_PRESET_TEXT" val="单击此处添加标题"/>
</p:tagLst>
</file>

<file path=ppt/tags/tag606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1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07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d"/>
  <p:tag name="KSO_WM_FIGMA_FLAG" val="#fgm#"/>
  <p:tag name="MH_PIC_SOURCE_TYPE" val="generate_slide_ai*{&quot;ai_type&quot;:&quot;generate_ppt&quot;,&quot;id&quot;:&quot;VCG41N868891212&quot;}*auto_galley_ai_*1750580368882_18.148_b89174371326-slide-22"/>
</p:tagLst>
</file>

<file path=ppt/tags/tag608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添加项标题"/>
</p:tagLst>
</file>

<file path=ppt/tags/tag609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6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868a6e34111990f12115bcbe957a9f235e5ca01"/>
  <p:tag name="KSO_WM_NEWLAYOUT_ID" val="166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10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2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11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d"/>
  <p:tag name="KSO_WM_FIGMA_FLAG" val="#fgm#"/>
  <p:tag name="MH_PIC_SOURCE_TYPE" val="generate_slide_ai*{&quot;ai_type&quot;:&quot;generate_ppt&quot;,&quot;id&quot;:&quot;VCG41N1317750507&quot;}*auto_galley_ai_*1750580368882_18.148_b89174371326-slide-22"/>
</p:tagLst>
</file>

<file path=ppt/tags/tag612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添加项标题"/>
</p:tagLst>
</file>

<file path=ppt/tags/tag613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614.xml><?xml version="1.0" encoding="utf-8"?>
<p:tagLst xmlns:p="http://schemas.openxmlformats.org/presentationml/2006/main">
  <p:tag name="$PH_EXT" val="2"/>
  <p:tag name="KSO_WM_DIAGRAM_GROUP_CODE" val="1"/>
  <p:tag name="KSO_WM_BEAUTIFY_FLAG" val="#fgm#"/>
  <p:tag name="KSO_WM_UNIT_INDEX" val="1_3_1"/>
  <p:tag name="KSO_WM_UNIT_TYPE" val="l_h_i"/>
  <p:tag name="KSO_WM_FIGMA_DECORATION_INDEX" val="18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PRESET_TEXT" val=" "/>
</p:tagLst>
</file>

<file path=ppt/tags/tag615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d"/>
  <p:tag name="KSO_WM_FIGMA_FLAG" val="#fgm#"/>
  <p:tag name="MH_PIC_SOURCE_TYPE" val="generate_slide_ai*{&quot;ai_type&quot;:&quot;generate_ppt&quot;,&quot;id&quot;:&quot;VCG41N1273421174&quot;}*auto_galley_ai_*1750580368882_18.148_b89174371326-slide-22"/>
</p:tagLst>
</file>

<file path=ppt/tags/tag616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a"/>
  <p:tag name="KSO_WM_FIGMA_FLAG" val="#fgm#"/>
  <p:tag name="KSO_WM_UNIT_PRESET_TEXT" val="单击添加项标题"/>
</p:tagLst>
</file>

<file path=ppt/tags/tag617.xml><?xml version="1.0" encoding="utf-8"?>
<p:tagLst xmlns:p="http://schemas.openxmlformats.org/presentationml/2006/main">
  <p:tag name="KSO_WM_DIAGRAM_GROUP_CODE" val="1"/>
  <p:tag name="KSO_WM_BEAUTIFY_FLAG" val="#fgm#"/>
  <p:tag name="KSO_WM_UNIT_INDEX" val="1_3_1"/>
  <p:tag name="KSO_WM_UNIT_TYPE" val="l_h_f"/>
  <p:tag name="KSO_WM_FIGMA_FLAG" val="#fgm#"/>
  <p:tag name="KSO_WM_UNIT_PRESET_TEXT" val="单击此处添加项正文"/>
</p:tagLst>
</file>

<file path=ppt/tags/tag61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40650"/>
  <p:tag name="KSO_WM_TEMPLATE_SLIDE_ID" val="slide_150ad48e54a51861"/>
</p:tagLst>
</file>

<file path=ppt/tags/tag6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ade5f3fa1beaecb5dc465665d23292e6a9ecead"/>
  <p:tag name="KSO_WM_NEWLAYOUT_GROUP_ID" val="layout_60"/>
  <p:tag name="KSO_WM_NEWLAYOUT_ID" val="slide_92e718e35737f8af"/>
  <p:tag name="KSO_WM_UNIT_PRESET_TEXT" val="单击此处添加标题"/>
</p:tagLst>
</file>

<file path=ppt/tags/tag6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322595946&quot;}*auto_galley_ai_*1750580368882_18.148_b89174371326-slide-23"/>
</p:tagLst>
</file>

<file path=ppt/tags/tag621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622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a"/>
  <p:tag name="KSO_WM_FIGMA_FLAG" val="#fgm#"/>
  <p:tag name="KSO_WM_UNIT_PRESET_TEXT" val="单击此处添加项标题"/>
</p:tagLst>
</file>

<file path=ppt/tags/tag623.xml><?xml version="1.0" encoding="utf-8"?>
<p:tagLst xmlns:p="http://schemas.openxmlformats.org/presentationml/2006/main">
  <p:tag name="KSO_WM_DIAGRAM_GROUP_CODE" val="1"/>
  <p:tag name="KSO_WM_BEAUTIFY_FLAG" val="#fgm#"/>
  <p:tag name="KSO_WM_UNIT_INDEX" val="1_1_1"/>
  <p:tag name="KSO_WM_UNIT_TYPE" val="l_h_f"/>
  <p:tag name="KSO_WM_FIGMA_FLAG" val="#fgm#"/>
  <p:tag name="KSO_WM_UNIT_PRESET_TEXT" val="单击此处添加项正文"/>
</p:tagLst>
</file>

<file path=ppt/tags/tag624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a"/>
  <p:tag name="KSO_WM_FIGMA_FLAG" val="#fgm#"/>
  <p:tag name="KSO_WM_UNIT_PRESET_TEXT" val="单击此处添加项标题"/>
</p:tagLst>
</file>

<file path=ppt/tags/tag625.xml><?xml version="1.0" encoding="utf-8"?>
<p:tagLst xmlns:p="http://schemas.openxmlformats.org/presentationml/2006/main">
  <p:tag name="KSO_WM_DIAGRAM_GROUP_CODE" val="1"/>
  <p:tag name="KSO_WM_BEAUTIFY_FLAG" val="#fgm#"/>
  <p:tag name="KSO_WM_UNIT_INDEX" val="1_2_1"/>
  <p:tag name="KSO_WM_UNIT_TYPE" val="l_h_f"/>
  <p:tag name="KSO_WM_FIGMA_FLAG" val="#fgm#"/>
  <p:tag name="KSO_WM_UNIT_PRESET_TEXT" val="单击此处添加项正文"/>
</p:tagLst>
</file>

<file path=ppt/tags/tag626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40650"/>
  <p:tag name="KSO_WM_TEMPLATE_SLIDE_ID" val="slide_92e718e35737f8af"/>
</p:tagLst>
</file>

<file path=ppt/tags/tag627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2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890d84362ea825917cee6fe83b6fe06d3bff9804"/>
  <p:tag name="KSO_WM_NEWLAYOUT_ID" val="1674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29.xml><?xml version="1.0" encoding="utf-8"?>
<p:tagLst xmlns:p="http://schemas.openxmlformats.org/presentationml/2006/main">
  <p:tag name="KSO_WM_BEAUTIFY_FLAG" val="#wm#"/>
  <p:tag name="KSO_WM_TEMPLATE_CATEGORY" val="custom"/>
  <p:tag name="KSO_WM_TEMPLATE_INDEX" val="40490554"/>
  <p:tag name="KSO_WM_SLIDE_HAS_MASK" val="0"/>
  <p:tag name="KSO_WM_SLIDE_ID" val="custom40490554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MASTER_TYPE" val="0"/>
  <p:tag name="KSO_WM_TEMPLATE_SLIDE_ID" val="slide_06be46c9219ad451"/>
  <p:tag name="KSO_WM_TEMPLATE_SUBCATEGORY" val="29"/>
</p:tagLst>
</file>

<file path=ppt/tags/tag6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30.xml><?xml version="1.0" encoding="utf-8"?>
<p:tagLst xmlns:p="http://schemas.openxmlformats.org/presentationml/2006/main">
  <p:tag name="KSO_WM_PRESENTATION_SOURCE" val="WPPAIGeneratePPT"/>
</p:tagLst>
</file>

<file path=ppt/tags/tag6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6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7"/>
  <p:tag name="KSO_WM_TEMPLATE_INDEX" val="40490554"/>
  <p:tag name="KSO_WM_TEMPLATE_CATEGORY" val="custom"/>
</p:tagLst>
</file>

<file path=ppt/tags/tag7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1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890d84362ea825917cee6fe83b6fe06d3bff9804"/>
  <p:tag name="KSO_WM_NEWLAYOUT_ID" val="1674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681c44755f9c514a1f7c42221e06507aa3b93044"/>
  <p:tag name="KSO_WM_NEWLAYOUT_ID" val="1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7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8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54"/>
  <p:tag name="KSO_WM_TEMPLATE_CATEGORY" val="custom"/>
</p:tagLst>
</file>

<file path=ppt/tags/tag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7c679aa4b86ae1c733b055064955a184777e80a"/>
  <p:tag name="KSO_WM_NEWLAYOUT_GROUP_ID" val="layout_1-5"/>
  <p:tag name="KSO_WM_NEWLAYOUT_ID" val="slide_61223ae7a7f7aefc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9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9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heme/theme1.xml><?xml version="1.0" encoding="utf-8"?>
<a:theme xmlns:a="http://schemas.openxmlformats.org/drawingml/2006/main" name="Office 主题​​">
  <a:themeElements>
    <a:clrScheme name="自定义 157">
      <a:dk1>
        <a:srgbClr val="000000"/>
      </a:dk1>
      <a:lt1>
        <a:srgbClr val="FFFFFF"/>
      </a:lt1>
      <a:dk2>
        <a:srgbClr val="1D2329"/>
      </a:dk2>
      <a:lt2>
        <a:srgbClr val="FDFCFB"/>
      </a:lt2>
      <a:accent1>
        <a:srgbClr val="891307"/>
      </a:accent1>
      <a:accent2>
        <a:srgbClr val="72879A"/>
      </a:accent2>
      <a:accent3>
        <a:srgbClr val="687234"/>
      </a:accent3>
      <a:accent4>
        <a:srgbClr val="CF9147"/>
      </a:accent4>
      <a:accent5>
        <a:srgbClr val="805997"/>
      </a:accent5>
      <a:accent6>
        <a:srgbClr val="CA526E"/>
      </a:accent6>
      <a:hlink>
        <a:srgbClr val="0563C1"/>
      </a:hlink>
      <a:folHlink>
        <a:srgbClr val="954D72"/>
      </a:folHlink>
    </a:clrScheme>
    <a:fontScheme name="自定义 9">
      <a:majorFont>
        <a:latin typeface="汉仪小隶书简"/>
        <a:ea typeface="汉仪小隶书简"/>
        <a:cs typeface=""/>
      </a:majorFont>
      <a:minorFont>
        <a:latin typeface="汉仪小隶书简"/>
        <a:ea typeface="汉仪小隶书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2791</Words>
  <Application>WPS 演示</Application>
  <PresentationFormat>宽屏</PresentationFormat>
  <Paragraphs>302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汉仪北魏写经W</vt:lpstr>
      <vt:lpstr>汉仪小隶书简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CAXDING</cp:lastModifiedBy>
  <cp:revision>155</cp:revision>
  <dcterms:created xsi:type="dcterms:W3CDTF">2019-06-19T02:08:00Z</dcterms:created>
  <dcterms:modified xsi:type="dcterms:W3CDTF">2025-06-22T08:19:48Z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668017E9A3BA44A8A25D07EB9C0AA3C2_11</vt:lpwstr>
  </property>
  <property fmtid="{D5CDD505-2E9C-101B-9397-08002B2CF9AE}" pid="4" name="KSOTemplateUUID">
    <vt:lpwstr>v1.0_ai_69796640650</vt:lpwstr>
  </property>
</Properties>
</file>